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7" r:id="rId2"/>
    <p:sldId id="318" r:id="rId3"/>
    <p:sldId id="297" r:id="rId4"/>
    <p:sldId id="299" r:id="rId5"/>
    <p:sldId id="306" r:id="rId6"/>
    <p:sldId id="298" r:id="rId7"/>
    <p:sldId id="315" r:id="rId8"/>
    <p:sldId id="303" r:id="rId9"/>
    <p:sldId id="311" r:id="rId10"/>
    <p:sldId id="302" r:id="rId11"/>
    <p:sldId id="307" r:id="rId12"/>
    <p:sldId id="309" r:id="rId13"/>
    <p:sldId id="319" r:id="rId14"/>
    <p:sldId id="317" r:id="rId15"/>
    <p:sldId id="310" r:id="rId16"/>
    <p:sldId id="304" r:id="rId17"/>
    <p:sldId id="314" r:id="rId18"/>
    <p:sldId id="305" r:id="rId19"/>
    <p:sldId id="296" r:id="rId20"/>
  </p:sldIdLst>
  <p:sldSz cx="24384000" cy="13716000"/>
  <p:notesSz cx="6858000" cy="9144000"/>
  <p:embeddedFontLst>
    <p:embeddedFont>
      <p:font typeface="함초롬돋움" panose="020B0604000101010101" pitchFamily="50" charset="-127"/>
      <p:regular r:id="rId22"/>
      <p:bold r:id="rId23"/>
    </p:embeddedFont>
    <p:embeddedFont>
      <p:font typeface="Helvetica Neue" panose="020B0600000101010101" charset="0"/>
      <p:regular r:id="rId24"/>
      <p:bold r:id="rId25"/>
      <p:italic r:id="rId26"/>
      <p:boldItalic r:id="rId27"/>
    </p:embeddedFont>
    <p:embeddedFont>
      <p:font typeface="Noto Sans KR" panose="020B0200000000000000" pitchFamily="50" charset="-127"/>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5360">
          <p15:clr>
            <a:srgbClr val="9AA0A6"/>
          </p15:clr>
        </p15:guide>
        <p15:guide id="2" orient="horz" pos="43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Aqxv8UWvADaWsvTMNCfKRyviT+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3D3D4"/>
    <a:srgbClr val="E3E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03CC87-EB41-4D0D-B5A8-6C6F07A43394}">
  <a:tblStyle styleId="{F103CC87-EB41-4D0D-B5A8-6C6F07A43394}" styleName="Table_0">
    <a:wholeTbl>
      <a:tcTxStyle b="off" i="off">
        <a:font>
          <a:latin typeface="Helvetica Neue"/>
          <a:ea typeface="Helvetica Neue"/>
          <a:cs typeface="Helvetica Neue"/>
        </a:font>
        <a:srgbClr val="000000"/>
      </a:tcTxStyle>
      <a:tcStyle>
        <a:tcBdr>
          <a:left>
            <a:ln w="12700" cap="flat" cmpd="sng">
              <a:solidFill>
                <a:srgbClr val="777776"/>
              </a:solidFill>
              <a:prstDash val="solid"/>
              <a:round/>
              <a:headEnd type="none" w="sm" len="sm"/>
              <a:tailEnd type="none" w="sm" len="sm"/>
            </a:ln>
          </a:left>
          <a:right>
            <a:ln w="12700" cap="flat" cmpd="sng">
              <a:solidFill>
                <a:srgbClr val="777776"/>
              </a:solidFill>
              <a:prstDash val="solid"/>
              <a:round/>
              <a:headEnd type="none" w="sm" len="sm"/>
              <a:tailEnd type="none" w="sm" len="sm"/>
            </a:ln>
          </a:right>
          <a:top>
            <a:ln w="12700" cap="flat" cmpd="sng">
              <a:solidFill>
                <a:srgbClr val="777776"/>
              </a:solidFill>
              <a:prstDash val="solid"/>
              <a:round/>
              <a:headEnd type="none" w="sm" len="sm"/>
              <a:tailEnd type="none" w="sm" len="sm"/>
            </a:ln>
          </a:top>
          <a:bottom>
            <a:ln w="12700" cap="flat" cmpd="sng">
              <a:solidFill>
                <a:srgbClr val="777776"/>
              </a:solidFill>
              <a:prstDash val="solid"/>
              <a:round/>
              <a:headEnd type="none" w="sm" len="sm"/>
              <a:tailEnd type="none" w="sm" len="sm"/>
            </a:ln>
          </a:bottom>
          <a:insideH>
            <a:ln w="12700" cap="flat" cmpd="sng">
              <a:solidFill>
                <a:srgbClr val="777776"/>
              </a:solidFill>
              <a:prstDash val="solid"/>
              <a:round/>
              <a:headEnd type="none" w="sm" len="sm"/>
              <a:tailEnd type="none" w="sm" len="sm"/>
            </a:ln>
          </a:insideH>
          <a:insideV>
            <a:ln w="12700" cap="flat" cmpd="sng">
              <a:solidFill>
                <a:srgbClr val="777776"/>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777776"/>
              </a:solidFill>
              <a:prstDash val="solid"/>
              <a:round/>
              <a:headEnd type="none" w="sm" len="sm"/>
              <a:tailEnd type="none" w="sm" len="sm"/>
            </a:ln>
          </a:left>
          <a:right>
            <a:ln w="12700" cap="flat" cmpd="sng">
              <a:solidFill>
                <a:srgbClr val="777776"/>
              </a:solidFill>
              <a:prstDash val="solid"/>
              <a:round/>
              <a:headEnd type="none" w="sm" len="sm"/>
              <a:tailEnd type="none" w="sm" len="sm"/>
            </a:ln>
          </a:right>
          <a:top>
            <a:ln w="12700" cap="flat" cmpd="sng">
              <a:solidFill>
                <a:srgbClr val="777776"/>
              </a:solidFill>
              <a:prstDash val="solid"/>
              <a:round/>
              <a:headEnd type="none" w="sm" len="sm"/>
              <a:tailEnd type="none" w="sm" len="sm"/>
            </a:ln>
          </a:top>
          <a:bottom>
            <a:ln w="12700" cap="flat" cmpd="sng">
              <a:solidFill>
                <a:srgbClr val="777776"/>
              </a:solidFill>
              <a:prstDash val="solid"/>
              <a:round/>
              <a:headEnd type="none" w="sm" len="sm"/>
              <a:tailEnd type="none" w="sm" len="sm"/>
            </a:ln>
          </a:bottom>
          <a:insideH>
            <a:ln w="12700" cap="flat" cmpd="sng">
              <a:solidFill>
                <a:srgbClr val="777776"/>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DAD5BA"/>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381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777776"/>
              </a:solidFill>
              <a:prstDash val="solid"/>
              <a:round/>
              <a:headEnd type="none" w="sm" len="sm"/>
              <a:tailEnd type="none" w="sm" len="sm"/>
            </a:ln>
          </a:left>
          <a:right>
            <a:ln w="12700" cap="flat" cmpd="sng">
              <a:solidFill>
                <a:srgbClr val="777776"/>
              </a:solidFill>
              <a:prstDash val="solid"/>
              <a:round/>
              <a:headEnd type="none" w="sm" len="sm"/>
              <a:tailEnd type="none" w="sm" len="sm"/>
            </a:ln>
          </a:right>
          <a:top>
            <a:ln w="12700" cap="flat" cmpd="sng">
              <a:solidFill>
                <a:srgbClr val="777776"/>
              </a:solidFill>
              <a:prstDash val="solid"/>
              <a:round/>
              <a:headEnd type="none" w="sm" len="sm"/>
              <a:tailEnd type="none" w="sm" len="sm"/>
            </a:ln>
          </a:top>
          <a:bottom>
            <a:ln w="12700" cap="flat" cmpd="sng">
              <a:solidFill>
                <a:srgbClr val="777776"/>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777776"/>
              </a:solidFill>
              <a:prstDash val="solid"/>
              <a:round/>
              <a:headEnd type="none" w="sm" len="sm"/>
              <a:tailEnd type="none" w="sm" len="sm"/>
            </a:ln>
          </a:insideV>
        </a:tcBdr>
        <a:fill>
          <a:solidFill>
            <a:srgbClr val="BFC0BF"/>
          </a:solidFill>
        </a:fill>
      </a:tcStyle>
    </a:firstRow>
    <a:neCell>
      <a:tcTxStyle/>
      <a:tcStyle>
        <a:tcBdr/>
      </a:tcStyle>
    </a:neCell>
    <a:nwCell>
      <a:tcTxStyle/>
      <a:tcStyle>
        <a:tcBdr/>
      </a:tcStyle>
    </a:nwCell>
  </a:tblStyle>
  <a:tblStyle styleId="{73A98ABD-7533-48DF-B89B-D3A0AF07251A}" styleName="Table_1">
    <a:wholeTbl>
      <a:tcTxStyle b="off"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dashDot"/>
              <a:round/>
              <a:headEnd type="none" w="sm" len="sm"/>
              <a:tailEnd type="none" w="sm" len="sm"/>
            </a:ln>
          </a:top>
          <a:bottom>
            <a:ln w="12700" cap="flat" cmpd="sng">
              <a:solidFill>
                <a:srgbClr val="000000"/>
              </a:solidFill>
              <a:prstDash val="dashDot"/>
              <a:round/>
              <a:headEnd type="none" w="sm" len="sm"/>
              <a:tailEnd type="none" w="sm" len="sm"/>
            </a:ln>
          </a:bottom>
          <a:insideH>
            <a:ln w="12700" cap="flat" cmpd="sng">
              <a:solidFill>
                <a:srgbClr val="000000"/>
              </a:solidFill>
              <a:prstDash val="dashDot"/>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DEEEE"/>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6C6C6C"/>
              </a:solidFill>
              <a:prstDash val="solid"/>
              <a:round/>
              <a:headEnd type="none" w="sm" len="sm"/>
              <a:tailEnd type="none" w="sm" len="sm"/>
            </a:ln>
          </a:left>
          <a:right>
            <a:ln w="25400" cap="flat" cmpd="sng">
              <a:solidFill>
                <a:srgbClr val="000000"/>
              </a:solidFill>
              <a:prstDash val="solid"/>
              <a:round/>
              <a:headEnd type="none" w="sm" len="sm"/>
              <a:tailEnd type="none" w="sm" len="sm"/>
            </a:ln>
          </a:right>
          <a:top>
            <a:ln w="12700" cap="flat" cmpd="sng">
              <a:solidFill>
                <a:srgbClr val="000000"/>
              </a:solidFill>
              <a:prstDash val="dashDot"/>
              <a:round/>
              <a:headEnd type="none" w="sm" len="sm"/>
              <a:tailEnd type="none" w="sm" len="sm"/>
            </a:ln>
          </a:top>
          <a:bottom>
            <a:ln w="12700" cap="flat" cmpd="sng">
              <a:solidFill>
                <a:srgbClr val="000000"/>
              </a:solidFill>
              <a:prstDash val="dashDot"/>
              <a:round/>
              <a:headEnd type="none" w="sm" len="sm"/>
              <a:tailEnd type="none" w="sm" len="sm"/>
            </a:ln>
          </a:bottom>
          <a:insideH>
            <a:ln w="12700" cap="flat" cmpd="sng">
              <a:solidFill>
                <a:srgbClr val="000000"/>
              </a:solidFill>
              <a:prstDash val="dashDot"/>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25400" cap="flat" cmpd="sng">
              <a:solidFill>
                <a:srgbClr val="000000"/>
              </a:solidFill>
              <a:prstDash val="solid"/>
              <a:round/>
              <a:headEnd type="none" w="sm" len="sm"/>
              <a:tailEnd type="none" w="sm" len="sm"/>
            </a:ln>
          </a:top>
          <a:bottom>
            <a:ln w="12700" cap="flat" cmpd="sng">
              <a:solidFill>
                <a:srgbClr val="6C6C6C"/>
              </a:solidFill>
              <a:prstDash val="solid"/>
              <a:round/>
              <a:headEnd type="none" w="sm" len="sm"/>
              <a:tailEnd type="none" w="sm" len="sm"/>
            </a:ln>
          </a:bottom>
          <a:insideH>
            <a:ln w="12700" cap="flat" cmpd="sng">
              <a:solidFill>
                <a:srgbClr val="000000"/>
              </a:solidFill>
              <a:prstDash val="dashDot"/>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6C6C6C"/>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D6DCE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10" autoAdjust="0"/>
    <p:restoredTop sz="94660"/>
  </p:normalViewPr>
  <p:slideViewPr>
    <p:cSldViewPr snapToGrid="0">
      <p:cViewPr varScale="1">
        <p:scale>
          <a:sx n="74" d="100"/>
          <a:sy n="74" d="100"/>
        </p:scale>
        <p:origin x="1290" y="84"/>
      </p:cViewPr>
      <p:guideLst>
        <p:guide pos="15360"/>
        <p:guide orient="horz" pos="43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4D041ECA-CB04-16CD-5F4E-C01783ABE12E}"/>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93916813-520F-EAB5-DCA3-F6E13A77A98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1852AF03-3E91-EA6D-DC51-66E25EB5EA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88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FFE2638A-1BDC-EA21-AD64-DE226C608BC0}"/>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0C26BBFD-7173-DFB1-445A-DC83835C31D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F6567453-6483-C963-2B38-0E7F48EF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052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1CE64F27-B7C2-EA2A-E5AA-C648476ACB4B}"/>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4A7564A6-6B81-66C8-6B48-3CA76CD0F4B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552BC1DC-5B3E-0EAF-0EA5-C17BAAC417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538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2C477DD9-1500-1E5E-55B5-D9BFCF280662}"/>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ACF35612-4855-8E61-4413-B6E9C6CE6EB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C4F388A7-D9B4-E1F1-BD4E-9F039F4666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361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2F7C0C9C-571B-A477-A4B5-08271A2E00B7}"/>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8BBBC54B-AFFE-DE5B-87F9-3C4520E5DFE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7A4AB6ED-3919-E00B-FF50-8FDC1ADE7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560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FA63DF8A-233E-76C7-95C3-5D37AADEAF0C}"/>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55D0B254-9F91-EC57-B047-890D4389347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3A70CB51-D62C-37A6-4AD2-AFB8FF1AC8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341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980E57A6-23E0-3809-4502-344082A56FA1}"/>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7A0B02CA-7E4D-5850-BE15-E49AB5BBBDC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9C072CD1-5847-F98A-4A36-37E736251E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3371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E8D31C94-4C6E-9C7D-7837-6796F1FE4879}"/>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7B887B83-14CE-FCD4-A494-5ABA5871EDA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EB10AC29-75B5-27EA-8C75-0208EE5A6D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000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20CD33E0-22C4-2C61-7509-771F543812FB}"/>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114B5BF7-1DD9-3288-1CD0-5F391E0122E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23FE8904-28F2-352F-E168-04E2CAA7E3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8618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EA89B9B-B2A7-90E8-C9F0-29D785CD8557}"/>
            </a:ext>
          </a:extLst>
        </p:cNvPr>
        <p:cNvGrpSpPr/>
        <p:nvPr/>
      </p:nvGrpSpPr>
      <p:grpSpPr>
        <a:xfrm>
          <a:off x="0" y="0"/>
          <a:ext cx="0" cy="0"/>
          <a:chOff x="0" y="0"/>
          <a:chExt cx="0" cy="0"/>
        </a:xfrm>
      </p:grpSpPr>
      <p:sp>
        <p:nvSpPr>
          <p:cNvPr id="172" name="Google Shape;172;p1:notes">
            <a:extLst>
              <a:ext uri="{FF2B5EF4-FFF2-40B4-BE49-F238E27FC236}">
                <a16:creationId xmlns:a16="http://schemas.microsoft.com/office/drawing/2014/main" id="{A4F9922A-448F-7965-D4C8-3BB5796D502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notes">
            <a:extLst>
              <a:ext uri="{FF2B5EF4-FFF2-40B4-BE49-F238E27FC236}">
                <a16:creationId xmlns:a16="http://schemas.microsoft.com/office/drawing/2014/main" id="{206706BD-9E6B-3266-DE05-C1E40EE0B4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070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56087F1-7C5C-D269-549C-C61B013380E5}"/>
            </a:ext>
          </a:extLst>
        </p:cNvPr>
        <p:cNvGrpSpPr/>
        <p:nvPr/>
      </p:nvGrpSpPr>
      <p:grpSpPr>
        <a:xfrm>
          <a:off x="0" y="0"/>
          <a:ext cx="0" cy="0"/>
          <a:chOff x="0" y="0"/>
          <a:chExt cx="0" cy="0"/>
        </a:xfrm>
      </p:grpSpPr>
      <p:sp>
        <p:nvSpPr>
          <p:cNvPr id="172" name="Google Shape;172;p1:notes">
            <a:extLst>
              <a:ext uri="{FF2B5EF4-FFF2-40B4-BE49-F238E27FC236}">
                <a16:creationId xmlns:a16="http://schemas.microsoft.com/office/drawing/2014/main" id="{E11F2EC7-811B-FCA0-A2D0-C7297B1A0B9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notes">
            <a:extLst>
              <a:ext uri="{FF2B5EF4-FFF2-40B4-BE49-F238E27FC236}">
                <a16:creationId xmlns:a16="http://schemas.microsoft.com/office/drawing/2014/main" id="{D63AFB6B-2DE8-B9DE-51FD-F47B218CF6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37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94C3A144-EE26-39C2-72AE-4B713EBA72AD}"/>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FC6B985D-9FEB-33EB-D906-0F81F6838A7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B5C9346D-6EB1-DF51-34E6-CDDD3AA7B8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95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7D5D984D-F73F-AFA4-E088-94276703C0B8}"/>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AEB08733-4B8B-6691-55A2-00A48CB4FD7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B0A5385A-8530-BE87-462D-F2998B7BD0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24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CC684BF0-FF7D-6CB7-71EE-C06BA001B613}"/>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3BC03141-A6DB-26C5-CCAD-5A6297A481C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5F625714-090B-B53C-A85F-3A02F4C8A2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30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C411266E-0DF5-897A-E878-AAD481F109C2}"/>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D6CED2B7-EA6C-3636-F567-F27394E9C62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A28CDF96-A860-7CCF-B75A-344CE4CB82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64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D87A2387-04F1-A665-2AE9-3E79D214DC9F}"/>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E89BE0C4-1ECF-2183-C8FA-FB93E1FFF20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0099A1B2-25AA-3CF7-1963-B2868F61A4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01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F415894B-11A6-64EE-2708-7CEBB0699367}"/>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4ADA2A15-398F-4A42-C590-E5FB8E6FDB5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D73579EB-20EF-CAD8-C03E-D6546EED33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9696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AD1A3196-FD92-2D36-E368-D176143928BB}"/>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E5409AE4-DA2E-795E-0ACD-34B08F37C16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A109BC24-4AFE-8D06-9F4C-9BBDF824ED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806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1" type="title">
  <p:cSld name="TITLE">
    <p:spTree>
      <p:nvGrpSpPr>
        <p:cNvPr id="1" name="Shape 9"/>
        <p:cNvGrpSpPr/>
        <p:nvPr/>
      </p:nvGrpSpPr>
      <p:grpSpPr>
        <a:xfrm>
          <a:off x="0" y="0"/>
          <a:ext cx="0" cy="0"/>
          <a:chOff x="0" y="0"/>
          <a:chExt cx="0" cy="0"/>
        </a:xfrm>
      </p:grpSpPr>
      <p:pic>
        <p:nvPicPr>
          <p:cNvPr id="10" name="Google Shape;10;p24"/>
          <p:cNvPicPr preferRelativeResize="0"/>
          <p:nvPr/>
        </p:nvPicPr>
        <p:blipFill>
          <a:blip r:embed="rId2">
            <a:alphaModFix/>
          </a:blip>
          <a:stretch>
            <a:fillRect/>
          </a:stretch>
        </p:blipFill>
        <p:spPr>
          <a:xfrm>
            <a:off x="0" y="0"/>
            <a:ext cx="24384010" cy="13716000"/>
          </a:xfrm>
          <a:prstGeom prst="rect">
            <a:avLst/>
          </a:prstGeom>
          <a:noFill/>
          <a:ln>
            <a:noFill/>
          </a:ln>
        </p:spPr>
      </p:pic>
      <p:sp>
        <p:nvSpPr>
          <p:cNvPr id="11" name="Google Shape;11;p24"/>
          <p:cNvSpPr txBox="1">
            <a:spLocks noGrp="1"/>
          </p:cNvSpPr>
          <p:nvPr>
            <p:ph type="body" idx="1"/>
          </p:nvPr>
        </p:nvSpPr>
        <p:spPr>
          <a:xfrm>
            <a:off x="1968500" y="8095000"/>
            <a:ext cx="8371800" cy="2367300"/>
          </a:xfrm>
          <a:prstGeom prst="rect">
            <a:avLst/>
          </a:prstGeom>
          <a:noFill/>
          <a:ln>
            <a:noFill/>
          </a:ln>
        </p:spPr>
        <p:txBody>
          <a:bodyPr spcFirstLastPara="1" wrap="square" lIns="45700" tIns="45700" rIns="45700" bIns="45700" anchor="t" anchorCtr="0">
            <a:normAutofit/>
          </a:bodyPr>
          <a:lstStyle>
            <a:lvl1pPr marL="457200" lvl="0"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1pPr>
            <a:lvl2pPr marL="914400" lvl="1"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2pPr>
            <a:lvl3pPr marL="1371600" lvl="2"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3pPr>
            <a:lvl4pPr marL="1828800" lvl="3"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4pPr>
            <a:lvl5pPr marL="2286000" lvl="4"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5pPr>
            <a:lvl6pPr marL="2743200" lvl="5"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6pPr>
            <a:lvl7pPr marL="3200400" lvl="6"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7pPr>
            <a:lvl8pPr marL="3657600" lvl="7"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8pPr>
            <a:lvl9pPr marL="4114800" lvl="8"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9pPr>
          </a:lstStyle>
          <a:p>
            <a:endParaRPr/>
          </a:p>
        </p:txBody>
      </p:sp>
      <p:sp>
        <p:nvSpPr>
          <p:cNvPr id="12" name="Google Shape;12;p24"/>
          <p:cNvSpPr txBox="1">
            <a:spLocks noGrp="1"/>
          </p:cNvSpPr>
          <p:nvPr>
            <p:ph type="title"/>
          </p:nvPr>
        </p:nvSpPr>
        <p:spPr>
          <a:xfrm>
            <a:off x="1968500" y="3236150"/>
            <a:ext cx="14612700" cy="4345500"/>
          </a:xfrm>
          <a:prstGeom prst="rect">
            <a:avLst/>
          </a:prstGeom>
          <a:noFill/>
          <a:ln>
            <a:noFill/>
          </a:ln>
        </p:spPr>
        <p:txBody>
          <a:bodyPr spcFirstLastPara="1" wrap="square" lIns="50800" tIns="50800" rIns="50800" bIns="50800" anchor="t" anchorCtr="0">
            <a:normAutofit/>
          </a:bodyPr>
          <a:lstStyle>
            <a:lvl1pPr lvl="0" algn="l">
              <a:lnSpc>
                <a:spcPct val="120000"/>
              </a:lnSpc>
              <a:spcBef>
                <a:spcPts val="0"/>
              </a:spcBef>
              <a:spcAft>
                <a:spcPts val="0"/>
              </a:spcAft>
              <a:buClr>
                <a:srgbClr val="043786"/>
              </a:buClr>
              <a:buSzPts val="9500"/>
              <a:buFont typeface="Noto Sans KR"/>
              <a:buNone/>
              <a:defRPr sz="9500">
                <a:solidFill>
                  <a:srgbClr val="043786"/>
                </a:solidFill>
                <a:latin typeface="Noto Sans KR"/>
                <a:ea typeface="Noto Sans KR"/>
                <a:cs typeface="Noto Sans KR"/>
                <a:sym typeface="Noto Sans KR"/>
              </a:defRPr>
            </a:lvl1pPr>
            <a:lvl2pPr lvl="1"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2pPr>
            <a:lvl3pPr lvl="2"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3pPr>
            <a:lvl4pPr lvl="3"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4pPr>
            <a:lvl5pPr lvl="4"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5pPr>
            <a:lvl6pPr lvl="5"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6pPr>
            <a:lvl7pPr lvl="6"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7pPr>
            <a:lvl8pPr lvl="7"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8pPr>
            <a:lvl9pPr lvl="8"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9pPr>
          </a:lstStyle>
          <a:p>
            <a:endParaRPr/>
          </a:p>
        </p:txBody>
      </p:sp>
      <p:sp>
        <p:nvSpPr>
          <p:cNvPr id="13" name="Google Shape;13;p24"/>
          <p:cNvSpPr txBox="1">
            <a:spLocks noGrp="1"/>
          </p:cNvSpPr>
          <p:nvPr>
            <p:ph type="body" idx="2"/>
          </p:nvPr>
        </p:nvSpPr>
        <p:spPr>
          <a:xfrm>
            <a:off x="1968500" y="2277000"/>
            <a:ext cx="12319800" cy="73050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1pPr>
            <a:lvl2pPr marL="914400" lvl="1"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2pPr>
            <a:lvl3pPr marL="1371600" lvl="2"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3pPr>
            <a:lvl4pPr marL="1828800" lvl="3"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4pPr>
            <a:lvl5pPr marL="2286000" lvl="4"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5pPr>
            <a:lvl6pPr marL="2743200" lvl="5" indent="-228600" algn="l">
              <a:lnSpc>
                <a:spcPct val="120000"/>
              </a:lnSpc>
              <a:spcBef>
                <a:spcPts val="240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6pPr>
            <a:lvl7pPr marL="3200400" lvl="6" indent="-228600" algn="l">
              <a:lnSpc>
                <a:spcPct val="120000"/>
              </a:lnSpc>
              <a:spcBef>
                <a:spcPts val="240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7pPr>
            <a:lvl8pPr marL="3657600" lvl="7" indent="-228600" algn="l">
              <a:lnSpc>
                <a:spcPct val="120000"/>
              </a:lnSpc>
              <a:spcBef>
                <a:spcPts val="240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8pPr>
            <a:lvl9pPr marL="4114800" lvl="8" indent="-228600" algn="l">
              <a:lnSpc>
                <a:spcPct val="120000"/>
              </a:lnSpc>
              <a:spcBef>
                <a:spcPts val="240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9pPr>
          </a:lstStyle>
          <a:p>
            <a:endParaRPr/>
          </a:p>
        </p:txBody>
      </p:sp>
      <p:sp>
        <p:nvSpPr>
          <p:cNvPr id="14" name="Google Shape;14;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Index 1 1">
  <p:cSld name="Index 1_1">
    <p:spTree>
      <p:nvGrpSpPr>
        <p:cNvPr id="1" name="Shape 43"/>
        <p:cNvGrpSpPr/>
        <p:nvPr/>
      </p:nvGrpSpPr>
      <p:grpSpPr>
        <a:xfrm>
          <a:off x="0" y="0"/>
          <a:ext cx="0" cy="0"/>
          <a:chOff x="0" y="0"/>
          <a:chExt cx="0" cy="0"/>
        </a:xfrm>
      </p:grpSpPr>
      <p:pic>
        <p:nvPicPr>
          <p:cNvPr id="44" name="Google Shape;44;gbb01fd0d6c_3_76"/>
          <p:cNvPicPr preferRelativeResize="0"/>
          <p:nvPr/>
        </p:nvPicPr>
        <p:blipFill>
          <a:blip r:embed="rId2">
            <a:alphaModFix/>
          </a:blip>
          <a:stretch>
            <a:fillRect/>
          </a:stretch>
        </p:blipFill>
        <p:spPr>
          <a:xfrm>
            <a:off x="-6300" y="25"/>
            <a:ext cx="24384000" cy="13715949"/>
          </a:xfrm>
          <a:prstGeom prst="rect">
            <a:avLst/>
          </a:prstGeom>
          <a:noFill/>
          <a:ln>
            <a:noFill/>
          </a:ln>
        </p:spPr>
      </p:pic>
      <p:sp>
        <p:nvSpPr>
          <p:cNvPr id="45" name="Google Shape;45;gbb01fd0d6c_3_76"/>
          <p:cNvSpPr txBox="1">
            <a:spLocks noGrp="1"/>
          </p:cNvSpPr>
          <p:nvPr>
            <p:ph type="title"/>
          </p:nvPr>
        </p:nvSpPr>
        <p:spPr>
          <a:xfrm>
            <a:off x="4871825" y="3526050"/>
            <a:ext cx="6741000" cy="2454900"/>
          </a:xfrm>
          <a:prstGeom prst="rect">
            <a:avLst/>
          </a:prstGeom>
          <a:noFill/>
          <a:ln>
            <a:noFill/>
          </a:ln>
        </p:spPr>
        <p:txBody>
          <a:bodyPr spcFirstLastPara="1" wrap="square" lIns="50800" tIns="50800" rIns="50800" bIns="50800" anchor="t" anchorCtr="0">
            <a:noAutofit/>
          </a:bodyPr>
          <a:lstStyle>
            <a:lvl1pPr lvl="0" algn="r" rtl="0">
              <a:lnSpc>
                <a:spcPct val="120000"/>
              </a:lnSpc>
              <a:spcBef>
                <a:spcPts val="0"/>
              </a:spcBef>
              <a:spcAft>
                <a:spcPts val="0"/>
              </a:spcAft>
              <a:buClr>
                <a:srgbClr val="043786"/>
              </a:buClr>
              <a:buSzPts val="4300"/>
              <a:buNone/>
              <a:defRPr sz="4300">
                <a:solidFill>
                  <a:srgbClr val="043786"/>
                </a:solidFill>
              </a:defRPr>
            </a:lvl1pPr>
            <a:lvl2pPr lvl="1" algn="r" rtl="0">
              <a:lnSpc>
                <a:spcPct val="120000"/>
              </a:lnSpc>
              <a:spcBef>
                <a:spcPts val="0"/>
              </a:spcBef>
              <a:spcAft>
                <a:spcPts val="0"/>
              </a:spcAft>
              <a:buClr>
                <a:srgbClr val="043786"/>
              </a:buClr>
              <a:buSzPts val="4300"/>
              <a:buNone/>
              <a:defRPr sz="4300">
                <a:solidFill>
                  <a:srgbClr val="043786"/>
                </a:solidFill>
              </a:defRPr>
            </a:lvl2pPr>
            <a:lvl3pPr lvl="2" algn="r" rtl="0">
              <a:lnSpc>
                <a:spcPct val="120000"/>
              </a:lnSpc>
              <a:spcBef>
                <a:spcPts val="0"/>
              </a:spcBef>
              <a:spcAft>
                <a:spcPts val="0"/>
              </a:spcAft>
              <a:buClr>
                <a:srgbClr val="043786"/>
              </a:buClr>
              <a:buSzPts val="4300"/>
              <a:buNone/>
              <a:defRPr sz="4300">
                <a:solidFill>
                  <a:srgbClr val="043786"/>
                </a:solidFill>
              </a:defRPr>
            </a:lvl3pPr>
            <a:lvl4pPr lvl="3" algn="r" rtl="0">
              <a:lnSpc>
                <a:spcPct val="120000"/>
              </a:lnSpc>
              <a:spcBef>
                <a:spcPts val="0"/>
              </a:spcBef>
              <a:spcAft>
                <a:spcPts val="0"/>
              </a:spcAft>
              <a:buClr>
                <a:srgbClr val="043786"/>
              </a:buClr>
              <a:buSzPts val="4300"/>
              <a:buNone/>
              <a:defRPr sz="4300">
                <a:solidFill>
                  <a:srgbClr val="043786"/>
                </a:solidFill>
              </a:defRPr>
            </a:lvl4pPr>
            <a:lvl5pPr lvl="4" algn="r" rtl="0">
              <a:lnSpc>
                <a:spcPct val="120000"/>
              </a:lnSpc>
              <a:spcBef>
                <a:spcPts val="0"/>
              </a:spcBef>
              <a:spcAft>
                <a:spcPts val="0"/>
              </a:spcAft>
              <a:buClr>
                <a:srgbClr val="043786"/>
              </a:buClr>
              <a:buSzPts val="4300"/>
              <a:buNone/>
              <a:defRPr sz="4300">
                <a:solidFill>
                  <a:srgbClr val="043786"/>
                </a:solidFill>
              </a:defRPr>
            </a:lvl5pPr>
            <a:lvl6pPr lvl="5" algn="r" rtl="0">
              <a:lnSpc>
                <a:spcPct val="120000"/>
              </a:lnSpc>
              <a:spcBef>
                <a:spcPts val="0"/>
              </a:spcBef>
              <a:spcAft>
                <a:spcPts val="0"/>
              </a:spcAft>
              <a:buClr>
                <a:srgbClr val="043786"/>
              </a:buClr>
              <a:buSzPts val="4300"/>
              <a:buNone/>
              <a:defRPr sz="4300">
                <a:solidFill>
                  <a:srgbClr val="043786"/>
                </a:solidFill>
              </a:defRPr>
            </a:lvl6pPr>
            <a:lvl7pPr lvl="6" algn="r" rtl="0">
              <a:lnSpc>
                <a:spcPct val="120000"/>
              </a:lnSpc>
              <a:spcBef>
                <a:spcPts val="0"/>
              </a:spcBef>
              <a:spcAft>
                <a:spcPts val="0"/>
              </a:spcAft>
              <a:buClr>
                <a:srgbClr val="043786"/>
              </a:buClr>
              <a:buSzPts val="4300"/>
              <a:buNone/>
              <a:defRPr sz="4300">
                <a:solidFill>
                  <a:srgbClr val="043786"/>
                </a:solidFill>
              </a:defRPr>
            </a:lvl7pPr>
            <a:lvl8pPr lvl="7" algn="r" rtl="0">
              <a:lnSpc>
                <a:spcPct val="120000"/>
              </a:lnSpc>
              <a:spcBef>
                <a:spcPts val="0"/>
              </a:spcBef>
              <a:spcAft>
                <a:spcPts val="0"/>
              </a:spcAft>
              <a:buClr>
                <a:srgbClr val="043786"/>
              </a:buClr>
              <a:buSzPts val="4300"/>
              <a:buNone/>
              <a:defRPr sz="4300">
                <a:solidFill>
                  <a:srgbClr val="043786"/>
                </a:solidFill>
              </a:defRPr>
            </a:lvl8pPr>
            <a:lvl9pPr lvl="8" algn="r" rtl="0">
              <a:lnSpc>
                <a:spcPct val="120000"/>
              </a:lnSpc>
              <a:spcBef>
                <a:spcPts val="0"/>
              </a:spcBef>
              <a:spcAft>
                <a:spcPts val="0"/>
              </a:spcAft>
              <a:buClr>
                <a:srgbClr val="043786"/>
              </a:buClr>
              <a:buSzPts val="4300"/>
              <a:buNone/>
              <a:defRPr sz="4300">
                <a:solidFill>
                  <a:srgbClr val="043786"/>
                </a:solidFill>
              </a:defRPr>
            </a:lvl9pPr>
          </a:lstStyle>
          <a:p>
            <a:endParaRPr/>
          </a:p>
        </p:txBody>
      </p:sp>
      <p:sp>
        <p:nvSpPr>
          <p:cNvPr id="46" name="Google Shape;46;gbb01fd0d6c_3_76"/>
          <p:cNvSpPr txBox="1">
            <a:spLocks noGrp="1"/>
          </p:cNvSpPr>
          <p:nvPr>
            <p:ph type="body" idx="1"/>
          </p:nvPr>
        </p:nvSpPr>
        <p:spPr>
          <a:xfrm>
            <a:off x="5594371" y="667559"/>
            <a:ext cx="14514000" cy="934800"/>
          </a:xfrm>
          <a:prstGeom prst="rect">
            <a:avLst/>
          </a:prstGeom>
          <a:noFill/>
          <a:ln>
            <a:noFill/>
          </a:ln>
        </p:spPr>
        <p:txBody>
          <a:bodyPr spcFirstLastPara="1" wrap="square" lIns="45700" tIns="45700" rIns="45700" bIns="45700" anchor="t" anchorCtr="0">
            <a:noAutofit/>
          </a:bodyPr>
          <a:lstStyle>
            <a:lvl1pPr marL="457200" lvl="0" indent="-228600" algn="l" rtl="0">
              <a:lnSpc>
                <a:spcPct val="100000"/>
              </a:lnSpc>
              <a:spcBef>
                <a:spcPts val="0"/>
              </a:spcBef>
              <a:spcAft>
                <a:spcPts val="0"/>
              </a:spcAft>
              <a:buClr>
                <a:srgbClr val="868787"/>
              </a:buClr>
              <a:buSzPts val="1800"/>
              <a:buNone/>
              <a:defRPr>
                <a:solidFill>
                  <a:srgbClr val="868787"/>
                </a:solidFill>
              </a:defRPr>
            </a:lvl1pPr>
            <a:lvl2pPr marL="914400" lvl="1" indent="-228600" algn="l" rtl="0">
              <a:lnSpc>
                <a:spcPct val="120000"/>
              </a:lnSpc>
              <a:spcBef>
                <a:spcPts val="2400"/>
              </a:spcBef>
              <a:spcAft>
                <a:spcPts val="0"/>
              </a:spcAft>
              <a:buClr>
                <a:srgbClr val="868787"/>
              </a:buClr>
              <a:buSzPts val="1800"/>
              <a:buNone/>
              <a:defRPr>
                <a:solidFill>
                  <a:srgbClr val="868787"/>
                </a:solidFill>
              </a:defRPr>
            </a:lvl2pPr>
            <a:lvl3pPr marL="1371600" lvl="2" indent="-228600" algn="l" rtl="0">
              <a:lnSpc>
                <a:spcPct val="120000"/>
              </a:lnSpc>
              <a:spcBef>
                <a:spcPts val="2400"/>
              </a:spcBef>
              <a:spcAft>
                <a:spcPts val="0"/>
              </a:spcAft>
              <a:buClr>
                <a:srgbClr val="868787"/>
              </a:buClr>
              <a:buSzPts val="1800"/>
              <a:buNone/>
              <a:defRPr>
                <a:solidFill>
                  <a:srgbClr val="868787"/>
                </a:solidFill>
              </a:defRPr>
            </a:lvl3pPr>
            <a:lvl4pPr marL="1828800" lvl="3" indent="-228600" algn="l" rtl="0">
              <a:lnSpc>
                <a:spcPct val="120000"/>
              </a:lnSpc>
              <a:spcBef>
                <a:spcPts val="2400"/>
              </a:spcBef>
              <a:spcAft>
                <a:spcPts val="0"/>
              </a:spcAft>
              <a:buClr>
                <a:srgbClr val="868787"/>
              </a:buClr>
              <a:buSzPts val="1800"/>
              <a:buNone/>
              <a:defRPr>
                <a:solidFill>
                  <a:srgbClr val="868787"/>
                </a:solidFill>
              </a:defRPr>
            </a:lvl4pPr>
            <a:lvl5pPr marL="2286000" lvl="4" indent="-228600" algn="l" rtl="0">
              <a:lnSpc>
                <a:spcPct val="120000"/>
              </a:lnSpc>
              <a:spcBef>
                <a:spcPts val="2400"/>
              </a:spcBef>
              <a:spcAft>
                <a:spcPts val="0"/>
              </a:spcAft>
              <a:buClr>
                <a:srgbClr val="868787"/>
              </a:buClr>
              <a:buSzPts val="1800"/>
              <a:buNone/>
              <a:defRPr>
                <a:solidFill>
                  <a:srgbClr val="868787"/>
                </a:solidFill>
              </a:defRPr>
            </a:lvl5pPr>
            <a:lvl6pPr marL="2743200" lvl="5" indent="-228600" algn="l" rtl="0">
              <a:lnSpc>
                <a:spcPct val="120000"/>
              </a:lnSpc>
              <a:spcBef>
                <a:spcPts val="2400"/>
              </a:spcBef>
              <a:spcAft>
                <a:spcPts val="0"/>
              </a:spcAft>
              <a:buClr>
                <a:srgbClr val="868787"/>
              </a:buClr>
              <a:buSzPts val="1800"/>
              <a:buNone/>
              <a:defRPr>
                <a:solidFill>
                  <a:srgbClr val="868787"/>
                </a:solidFill>
              </a:defRPr>
            </a:lvl6pPr>
            <a:lvl7pPr marL="3200400" lvl="6" indent="-228600" algn="l" rtl="0">
              <a:lnSpc>
                <a:spcPct val="120000"/>
              </a:lnSpc>
              <a:spcBef>
                <a:spcPts val="2400"/>
              </a:spcBef>
              <a:spcAft>
                <a:spcPts val="0"/>
              </a:spcAft>
              <a:buClr>
                <a:srgbClr val="868787"/>
              </a:buClr>
              <a:buSzPts val="1800"/>
              <a:buNone/>
              <a:defRPr>
                <a:solidFill>
                  <a:srgbClr val="868787"/>
                </a:solidFill>
              </a:defRPr>
            </a:lvl7pPr>
            <a:lvl8pPr marL="3657600" lvl="7" indent="-228600" algn="l" rtl="0">
              <a:lnSpc>
                <a:spcPct val="120000"/>
              </a:lnSpc>
              <a:spcBef>
                <a:spcPts val="2400"/>
              </a:spcBef>
              <a:spcAft>
                <a:spcPts val="0"/>
              </a:spcAft>
              <a:buClr>
                <a:srgbClr val="868787"/>
              </a:buClr>
              <a:buSzPts val="1800"/>
              <a:buNone/>
              <a:defRPr>
                <a:solidFill>
                  <a:srgbClr val="868787"/>
                </a:solidFill>
              </a:defRPr>
            </a:lvl8pPr>
            <a:lvl9pPr marL="4114800" lvl="8" indent="-228600" algn="l" rtl="0">
              <a:lnSpc>
                <a:spcPct val="120000"/>
              </a:lnSpc>
              <a:spcBef>
                <a:spcPts val="2400"/>
              </a:spcBef>
              <a:spcAft>
                <a:spcPts val="0"/>
              </a:spcAft>
              <a:buClr>
                <a:srgbClr val="868787"/>
              </a:buClr>
              <a:buSzPts val="1800"/>
              <a:buNone/>
              <a:defRPr>
                <a:solidFill>
                  <a:srgbClr val="868787"/>
                </a:solidFill>
              </a:defRPr>
            </a:lvl9pPr>
          </a:lstStyle>
          <a:p>
            <a:endParaRPr/>
          </a:p>
        </p:txBody>
      </p:sp>
      <p:sp>
        <p:nvSpPr>
          <p:cNvPr id="47" name="Google Shape;47;gbb01fd0d6c_3_76"/>
          <p:cNvSpPr txBox="1">
            <a:spLocks noGrp="1"/>
          </p:cNvSpPr>
          <p:nvPr>
            <p:ph type="body" idx="2"/>
          </p:nvPr>
        </p:nvSpPr>
        <p:spPr>
          <a:xfrm>
            <a:off x="12192000" y="3535525"/>
            <a:ext cx="10264800" cy="2454900"/>
          </a:xfrm>
          <a:prstGeom prst="rect">
            <a:avLst/>
          </a:prstGeom>
          <a:noFill/>
          <a:ln>
            <a:noFill/>
          </a:ln>
        </p:spPr>
        <p:txBody>
          <a:bodyPr spcFirstLastPara="1" wrap="square" lIns="50800" tIns="50800" rIns="50800" bIns="50800" anchor="t" anchorCtr="0">
            <a:noAutofit/>
          </a:bodyPr>
          <a:lstStyle>
            <a:lvl1pPr marL="457200" lvl="0" indent="-228600" algn="l" rtl="0">
              <a:lnSpc>
                <a:spcPct val="160000"/>
              </a:lnSpc>
              <a:spcBef>
                <a:spcPts val="0"/>
              </a:spcBef>
              <a:spcAft>
                <a:spcPts val="0"/>
              </a:spcAft>
              <a:buClr>
                <a:srgbClr val="868787"/>
              </a:buClr>
              <a:buSzPts val="2600"/>
              <a:buFont typeface="Arial"/>
              <a:buNone/>
              <a:defRPr sz="2600">
                <a:solidFill>
                  <a:srgbClr val="868787"/>
                </a:solidFill>
              </a:defRPr>
            </a:lvl1pPr>
            <a:lvl2pPr marL="914400" lvl="1" indent="-228600" algn="l" rtl="0">
              <a:lnSpc>
                <a:spcPct val="160000"/>
              </a:lnSpc>
              <a:spcBef>
                <a:spcPts val="0"/>
              </a:spcBef>
              <a:spcAft>
                <a:spcPts val="0"/>
              </a:spcAft>
              <a:buClr>
                <a:srgbClr val="868787"/>
              </a:buClr>
              <a:buSzPts val="2600"/>
              <a:buFont typeface="Arial"/>
              <a:buNone/>
              <a:defRPr sz="2600">
                <a:solidFill>
                  <a:srgbClr val="868787"/>
                </a:solidFill>
              </a:defRPr>
            </a:lvl2pPr>
            <a:lvl3pPr marL="1371600" lvl="2" indent="-228600" algn="l" rtl="0">
              <a:lnSpc>
                <a:spcPct val="160000"/>
              </a:lnSpc>
              <a:spcBef>
                <a:spcPts val="0"/>
              </a:spcBef>
              <a:spcAft>
                <a:spcPts val="0"/>
              </a:spcAft>
              <a:buClr>
                <a:srgbClr val="868787"/>
              </a:buClr>
              <a:buSzPts val="2600"/>
              <a:buFont typeface="Arial"/>
              <a:buNone/>
              <a:defRPr sz="2600">
                <a:solidFill>
                  <a:srgbClr val="868787"/>
                </a:solidFill>
              </a:defRPr>
            </a:lvl3pPr>
            <a:lvl4pPr marL="1828800" lvl="3" indent="-228600" algn="l" rtl="0">
              <a:lnSpc>
                <a:spcPct val="160000"/>
              </a:lnSpc>
              <a:spcBef>
                <a:spcPts val="0"/>
              </a:spcBef>
              <a:spcAft>
                <a:spcPts val="0"/>
              </a:spcAft>
              <a:buClr>
                <a:srgbClr val="868787"/>
              </a:buClr>
              <a:buSzPts val="2600"/>
              <a:buFont typeface="Arial"/>
              <a:buNone/>
              <a:defRPr sz="2600">
                <a:solidFill>
                  <a:srgbClr val="868787"/>
                </a:solidFill>
              </a:defRPr>
            </a:lvl4pPr>
            <a:lvl5pPr marL="2286000" lvl="4" indent="-228600" algn="l" rtl="0">
              <a:lnSpc>
                <a:spcPct val="160000"/>
              </a:lnSpc>
              <a:spcBef>
                <a:spcPts val="0"/>
              </a:spcBef>
              <a:spcAft>
                <a:spcPts val="0"/>
              </a:spcAft>
              <a:buClr>
                <a:srgbClr val="868787"/>
              </a:buClr>
              <a:buSzPts val="2600"/>
              <a:buFont typeface="Arial"/>
              <a:buNone/>
              <a:defRPr sz="2600">
                <a:solidFill>
                  <a:srgbClr val="868787"/>
                </a:solidFill>
              </a:defRPr>
            </a:lvl5pPr>
            <a:lvl6pPr marL="2743200" lvl="5" indent="-228600" algn="l" rtl="0">
              <a:lnSpc>
                <a:spcPct val="160000"/>
              </a:lnSpc>
              <a:spcBef>
                <a:spcPts val="0"/>
              </a:spcBef>
              <a:spcAft>
                <a:spcPts val="0"/>
              </a:spcAft>
              <a:buClr>
                <a:srgbClr val="868787"/>
              </a:buClr>
              <a:buSzPts val="2600"/>
              <a:buNone/>
              <a:defRPr sz="2600">
                <a:solidFill>
                  <a:srgbClr val="868787"/>
                </a:solidFill>
              </a:defRPr>
            </a:lvl6pPr>
            <a:lvl7pPr marL="3200400" lvl="6" indent="-228600" algn="l" rtl="0">
              <a:lnSpc>
                <a:spcPct val="160000"/>
              </a:lnSpc>
              <a:spcBef>
                <a:spcPts val="0"/>
              </a:spcBef>
              <a:spcAft>
                <a:spcPts val="0"/>
              </a:spcAft>
              <a:buClr>
                <a:srgbClr val="868787"/>
              </a:buClr>
              <a:buSzPts val="2600"/>
              <a:buNone/>
              <a:defRPr sz="2600">
                <a:solidFill>
                  <a:srgbClr val="868787"/>
                </a:solidFill>
              </a:defRPr>
            </a:lvl7pPr>
            <a:lvl8pPr marL="3657600" lvl="7" indent="-228600" algn="l" rtl="0">
              <a:lnSpc>
                <a:spcPct val="160000"/>
              </a:lnSpc>
              <a:spcBef>
                <a:spcPts val="0"/>
              </a:spcBef>
              <a:spcAft>
                <a:spcPts val="0"/>
              </a:spcAft>
              <a:buClr>
                <a:srgbClr val="868787"/>
              </a:buClr>
              <a:buSzPts val="2600"/>
              <a:buNone/>
              <a:defRPr sz="2600">
                <a:solidFill>
                  <a:srgbClr val="868787"/>
                </a:solidFill>
              </a:defRPr>
            </a:lvl8pPr>
            <a:lvl9pPr marL="4114800" lvl="8" indent="-228600" algn="l" rtl="0">
              <a:lnSpc>
                <a:spcPct val="160000"/>
              </a:lnSpc>
              <a:spcBef>
                <a:spcPts val="0"/>
              </a:spcBef>
              <a:spcAft>
                <a:spcPts val="0"/>
              </a:spcAft>
              <a:buClr>
                <a:srgbClr val="868787"/>
              </a:buClr>
              <a:buSzPts val="2600"/>
              <a:buNone/>
              <a:defRPr sz="2600">
                <a:solidFill>
                  <a:srgbClr val="868787"/>
                </a:solidFill>
              </a:defRPr>
            </a:lvl9pPr>
          </a:lstStyle>
          <a:p>
            <a:endParaRPr/>
          </a:p>
        </p:txBody>
      </p:sp>
      <p:sp>
        <p:nvSpPr>
          <p:cNvPr id="48" name="Google Shape;48;gbb01fd0d6c_3_76"/>
          <p:cNvSpPr txBox="1">
            <a:spLocks noGrp="1"/>
          </p:cNvSpPr>
          <p:nvPr>
            <p:ph type="sldNum" idx="12"/>
          </p:nvPr>
        </p:nvSpPr>
        <p:spPr>
          <a:xfrm>
            <a:off x="12001499" y="13080999"/>
            <a:ext cx="368400" cy="374700"/>
          </a:xfrm>
          <a:prstGeom prst="rect">
            <a:avLst/>
          </a:prstGeom>
          <a:noFill/>
          <a:ln>
            <a:noFill/>
          </a:ln>
        </p:spPr>
        <p:txBody>
          <a:bodyPr spcFirstLastPara="1" wrap="square" lIns="50800" tIns="50800" rIns="50800" bIns="50800" anchor="b" anchorCtr="0">
            <a:noAutofit/>
          </a:bodyPr>
          <a:lstStyle>
            <a:lvl1pPr marL="0" lvl="0" indent="0" algn="ctr" rtl="0">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rtl="0">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rtl="0">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rtl="0">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rtl="0">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rtl="0">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rtl="0">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rtl="0">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rtl="0">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
        <p:nvSpPr>
          <p:cNvPr id="49" name="Google Shape;49;gbb01fd0d6c_3_76"/>
          <p:cNvSpPr txBox="1">
            <a:spLocks noGrp="1"/>
          </p:cNvSpPr>
          <p:nvPr>
            <p:ph type="title" idx="3"/>
          </p:nvPr>
        </p:nvSpPr>
        <p:spPr>
          <a:xfrm>
            <a:off x="4871825" y="6583350"/>
            <a:ext cx="6741000" cy="2454900"/>
          </a:xfrm>
          <a:prstGeom prst="rect">
            <a:avLst/>
          </a:prstGeom>
          <a:noFill/>
          <a:ln>
            <a:noFill/>
          </a:ln>
        </p:spPr>
        <p:txBody>
          <a:bodyPr spcFirstLastPara="1" wrap="square" lIns="50800" tIns="50800" rIns="50800" bIns="50800" anchor="t" anchorCtr="0">
            <a:noAutofit/>
          </a:bodyPr>
          <a:lstStyle>
            <a:lvl1pPr lvl="0" algn="r" rtl="0">
              <a:lnSpc>
                <a:spcPct val="120000"/>
              </a:lnSpc>
              <a:spcBef>
                <a:spcPts val="0"/>
              </a:spcBef>
              <a:spcAft>
                <a:spcPts val="0"/>
              </a:spcAft>
              <a:buClr>
                <a:srgbClr val="043786"/>
              </a:buClr>
              <a:buSzPts val="4300"/>
              <a:buNone/>
              <a:defRPr sz="4300">
                <a:solidFill>
                  <a:srgbClr val="043786"/>
                </a:solidFill>
              </a:defRPr>
            </a:lvl1pPr>
            <a:lvl2pPr lvl="1" algn="r" rtl="0">
              <a:lnSpc>
                <a:spcPct val="120000"/>
              </a:lnSpc>
              <a:spcBef>
                <a:spcPts val="0"/>
              </a:spcBef>
              <a:spcAft>
                <a:spcPts val="0"/>
              </a:spcAft>
              <a:buClr>
                <a:srgbClr val="043786"/>
              </a:buClr>
              <a:buSzPts val="4300"/>
              <a:buNone/>
              <a:defRPr sz="4300">
                <a:solidFill>
                  <a:srgbClr val="043786"/>
                </a:solidFill>
              </a:defRPr>
            </a:lvl2pPr>
            <a:lvl3pPr lvl="2" algn="r" rtl="0">
              <a:lnSpc>
                <a:spcPct val="120000"/>
              </a:lnSpc>
              <a:spcBef>
                <a:spcPts val="0"/>
              </a:spcBef>
              <a:spcAft>
                <a:spcPts val="0"/>
              </a:spcAft>
              <a:buClr>
                <a:srgbClr val="043786"/>
              </a:buClr>
              <a:buSzPts val="4300"/>
              <a:buNone/>
              <a:defRPr sz="4300">
                <a:solidFill>
                  <a:srgbClr val="043786"/>
                </a:solidFill>
              </a:defRPr>
            </a:lvl3pPr>
            <a:lvl4pPr lvl="3" algn="r" rtl="0">
              <a:lnSpc>
                <a:spcPct val="120000"/>
              </a:lnSpc>
              <a:spcBef>
                <a:spcPts val="0"/>
              </a:spcBef>
              <a:spcAft>
                <a:spcPts val="0"/>
              </a:spcAft>
              <a:buClr>
                <a:srgbClr val="043786"/>
              </a:buClr>
              <a:buSzPts val="4300"/>
              <a:buNone/>
              <a:defRPr sz="4300">
                <a:solidFill>
                  <a:srgbClr val="043786"/>
                </a:solidFill>
              </a:defRPr>
            </a:lvl4pPr>
            <a:lvl5pPr lvl="4" algn="r" rtl="0">
              <a:lnSpc>
                <a:spcPct val="120000"/>
              </a:lnSpc>
              <a:spcBef>
                <a:spcPts val="0"/>
              </a:spcBef>
              <a:spcAft>
                <a:spcPts val="0"/>
              </a:spcAft>
              <a:buClr>
                <a:srgbClr val="043786"/>
              </a:buClr>
              <a:buSzPts val="4300"/>
              <a:buNone/>
              <a:defRPr sz="4300">
                <a:solidFill>
                  <a:srgbClr val="043786"/>
                </a:solidFill>
              </a:defRPr>
            </a:lvl5pPr>
            <a:lvl6pPr lvl="5" algn="r" rtl="0">
              <a:lnSpc>
                <a:spcPct val="120000"/>
              </a:lnSpc>
              <a:spcBef>
                <a:spcPts val="0"/>
              </a:spcBef>
              <a:spcAft>
                <a:spcPts val="0"/>
              </a:spcAft>
              <a:buClr>
                <a:srgbClr val="043786"/>
              </a:buClr>
              <a:buSzPts val="4300"/>
              <a:buNone/>
              <a:defRPr sz="4300">
                <a:solidFill>
                  <a:srgbClr val="043786"/>
                </a:solidFill>
              </a:defRPr>
            </a:lvl6pPr>
            <a:lvl7pPr lvl="6" algn="r" rtl="0">
              <a:lnSpc>
                <a:spcPct val="120000"/>
              </a:lnSpc>
              <a:spcBef>
                <a:spcPts val="0"/>
              </a:spcBef>
              <a:spcAft>
                <a:spcPts val="0"/>
              </a:spcAft>
              <a:buClr>
                <a:srgbClr val="043786"/>
              </a:buClr>
              <a:buSzPts val="4300"/>
              <a:buNone/>
              <a:defRPr sz="4300">
                <a:solidFill>
                  <a:srgbClr val="043786"/>
                </a:solidFill>
              </a:defRPr>
            </a:lvl7pPr>
            <a:lvl8pPr lvl="7" algn="r" rtl="0">
              <a:lnSpc>
                <a:spcPct val="120000"/>
              </a:lnSpc>
              <a:spcBef>
                <a:spcPts val="0"/>
              </a:spcBef>
              <a:spcAft>
                <a:spcPts val="0"/>
              </a:spcAft>
              <a:buClr>
                <a:srgbClr val="043786"/>
              </a:buClr>
              <a:buSzPts val="4300"/>
              <a:buNone/>
              <a:defRPr sz="4300">
                <a:solidFill>
                  <a:srgbClr val="043786"/>
                </a:solidFill>
              </a:defRPr>
            </a:lvl8pPr>
            <a:lvl9pPr lvl="8" algn="r" rtl="0">
              <a:lnSpc>
                <a:spcPct val="120000"/>
              </a:lnSpc>
              <a:spcBef>
                <a:spcPts val="0"/>
              </a:spcBef>
              <a:spcAft>
                <a:spcPts val="0"/>
              </a:spcAft>
              <a:buClr>
                <a:srgbClr val="043786"/>
              </a:buClr>
              <a:buSzPts val="4300"/>
              <a:buNone/>
              <a:defRPr sz="4300">
                <a:solidFill>
                  <a:srgbClr val="043786"/>
                </a:solidFill>
              </a:defRPr>
            </a:lvl9pPr>
          </a:lstStyle>
          <a:p>
            <a:endParaRPr/>
          </a:p>
        </p:txBody>
      </p:sp>
      <p:sp>
        <p:nvSpPr>
          <p:cNvPr id="50" name="Google Shape;50;gbb01fd0d6c_3_76"/>
          <p:cNvSpPr txBox="1">
            <a:spLocks noGrp="1"/>
          </p:cNvSpPr>
          <p:nvPr>
            <p:ph type="body" idx="4"/>
          </p:nvPr>
        </p:nvSpPr>
        <p:spPr>
          <a:xfrm>
            <a:off x="12192000" y="6592825"/>
            <a:ext cx="10264800" cy="2454900"/>
          </a:xfrm>
          <a:prstGeom prst="rect">
            <a:avLst/>
          </a:prstGeom>
          <a:noFill/>
          <a:ln>
            <a:noFill/>
          </a:ln>
        </p:spPr>
        <p:txBody>
          <a:bodyPr spcFirstLastPara="1" wrap="square" lIns="50800" tIns="50800" rIns="50800" bIns="50800" anchor="t" anchorCtr="0">
            <a:noAutofit/>
          </a:bodyPr>
          <a:lstStyle>
            <a:lvl1pPr marL="457200" lvl="0" indent="-228600" algn="l" rtl="0">
              <a:lnSpc>
                <a:spcPct val="160000"/>
              </a:lnSpc>
              <a:spcBef>
                <a:spcPts val="0"/>
              </a:spcBef>
              <a:spcAft>
                <a:spcPts val="0"/>
              </a:spcAft>
              <a:buClr>
                <a:srgbClr val="868787"/>
              </a:buClr>
              <a:buSzPts val="2600"/>
              <a:buFont typeface="Arial"/>
              <a:buNone/>
              <a:defRPr sz="2600">
                <a:solidFill>
                  <a:srgbClr val="868787"/>
                </a:solidFill>
              </a:defRPr>
            </a:lvl1pPr>
            <a:lvl2pPr marL="914400" lvl="1" indent="-228600" algn="l" rtl="0">
              <a:lnSpc>
                <a:spcPct val="160000"/>
              </a:lnSpc>
              <a:spcBef>
                <a:spcPts val="0"/>
              </a:spcBef>
              <a:spcAft>
                <a:spcPts val="0"/>
              </a:spcAft>
              <a:buClr>
                <a:srgbClr val="868787"/>
              </a:buClr>
              <a:buSzPts val="2600"/>
              <a:buFont typeface="Arial"/>
              <a:buNone/>
              <a:defRPr sz="2600">
                <a:solidFill>
                  <a:srgbClr val="868787"/>
                </a:solidFill>
              </a:defRPr>
            </a:lvl2pPr>
            <a:lvl3pPr marL="1371600" lvl="2" indent="-228600" algn="l" rtl="0">
              <a:lnSpc>
                <a:spcPct val="160000"/>
              </a:lnSpc>
              <a:spcBef>
                <a:spcPts val="0"/>
              </a:spcBef>
              <a:spcAft>
                <a:spcPts val="0"/>
              </a:spcAft>
              <a:buClr>
                <a:srgbClr val="868787"/>
              </a:buClr>
              <a:buSzPts val="2600"/>
              <a:buFont typeface="Arial"/>
              <a:buNone/>
              <a:defRPr sz="2600">
                <a:solidFill>
                  <a:srgbClr val="868787"/>
                </a:solidFill>
              </a:defRPr>
            </a:lvl3pPr>
            <a:lvl4pPr marL="1828800" lvl="3" indent="-228600" algn="l" rtl="0">
              <a:lnSpc>
                <a:spcPct val="160000"/>
              </a:lnSpc>
              <a:spcBef>
                <a:spcPts val="0"/>
              </a:spcBef>
              <a:spcAft>
                <a:spcPts val="0"/>
              </a:spcAft>
              <a:buClr>
                <a:srgbClr val="868787"/>
              </a:buClr>
              <a:buSzPts val="2600"/>
              <a:buFont typeface="Arial"/>
              <a:buNone/>
              <a:defRPr sz="2600">
                <a:solidFill>
                  <a:srgbClr val="868787"/>
                </a:solidFill>
              </a:defRPr>
            </a:lvl4pPr>
            <a:lvl5pPr marL="2286000" lvl="4" indent="-228600" algn="l" rtl="0">
              <a:lnSpc>
                <a:spcPct val="160000"/>
              </a:lnSpc>
              <a:spcBef>
                <a:spcPts val="0"/>
              </a:spcBef>
              <a:spcAft>
                <a:spcPts val="0"/>
              </a:spcAft>
              <a:buClr>
                <a:srgbClr val="868787"/>
              </a:buClr>
              <a:buSzPts val="2600"/>
              <a:buFont typeface="Arial"/>
              <a:buNone/>
              <a:defRPr sz="2600">
                <a:solidFill>
                  <a:srgbClr val="868787"/>
                </a:solidFill>
              </a:defRPr>
            </a:lvl5pPr>
            <a:lvl6pPr marL="2743200" lvl="5" indent="-228600" algn="l" rtl="0">
              <a:lnSpc>
                <a:spcPct val="160000"/>
              </a:lnSpc>
              <a:spcBef>
                <a:spcPts val="0"/>
              </a:spcBef>
              <a:spcAft>
                <a:spcPts val="0"/>
              </a:spcAft>
              <a:buClr>
                <a:srgbClr val="868787"/>
              </a:buClr>
              <a:buSzPts val="2600"/>
              <a:buNone/>
              <a:defRPr sz="2600">
                <a:solidFill>
                  <a:srgbClr val="868787"/>
                </a:solidFill>
              </a:defRPr>
            </a:lvl6pPr>
            <a:lvl7pPr marL="3200400" lvl="6" indent="-228600" algn="l" rtl="0">
              <a:lnSpc>
                <a:spcPct val="160000"/>
              </a:lnSpc>
              <a:spcBef>
                <a:spcPts val="0"/>
              </a:spcBef>
              <a:spcAft>
                <a:spcPts val="0"/>
              </a:spcAft>
              <a:buClr>
                <a:srgbClr val="868787"/>
              </a:buClr>
              <a:buSzPts val="2600"/>
              <a:buNone/>
              <a:defRPr sz="2600">
                <a:solidFill>
                  <a:srgbClr val="868787"/>
                </a:solidFill>
              </a:defRPr>
            </a:lvl7pPr>
            <a:lvl8pPr marL="3657600" lvl="7" indent="-228600" algn="l" rtl="0">
              <a:lnSpc>
                <a:spcPct val="160000"/>
              </a:lnSpc>
              <a:spcBef>
                <a:spcPts val="0"/>
              </a:spcBef>
              <a:spcAft>
                <a:spcPts val="0"/>
              </a:spcAft>
              <a:buClr>
                <a:srgbClr val="868787"/>
              </a:buClr>
              <a:buSzPts val="2600"/>
              <a:buNone/>
              <a:defRPr sz="2600">
                <a:solidFill>
                  <a:srgbClr val="868787"/>
                </a:solidFill>
              </a:defRPr>
            </a:lvl8pPr>
            <a:lvl9pPr marL="4114800" lvl="8" indent="-228600" algn="l" rtl="0">
              <a:lnSpc>
                <a:spcPct val="160000"/>
              </a:lnSpc>
              <a:spcBef>
                <a:spcPts val="0"/>
              </a:spcBef>
              <a:spcAft>
                <a:spcPts val="0"/>
              </a:spcAft>
              <a:buClr>
                <a:srgbClr val="868787"/>
              </a:buClr>
              <a:buSzPts val="2600"/>
              <a:buNone/>
              <a:defRPr sz="2600">
                <a:solidFill>
                  <a:srgbClr val="868787"/>
                </a:solidFill>
              </a:defRPr>
            </a:lvl9pPr>
          </a:lstStyle>
          <a:p>
            <a:endParaRPr/>
          </a:p>
        </p:txBody>
      </p:sp>
      <p:sp>
        <p:nvSpPr>
          <p:cNvPr id="51" name="Google Shape;51;gbb01fd0d6c_3_76"/>
          <p:cNvSpPr txBox="1">
            <a:spLocks noGrp="1"/>
          </p:cNvSpPr>
          <p:nvPr>
            <p:ph type="title" idx="5"/>
          </p:nvPr>
        </p:nvSpPr>
        <p:spPr>
          <a:xfrm>
            <a:off x="4871825" y="9640650"/>
            <a:ext cx="6741000" cy="2454900"/>
          </a:xfrm>
          <a:prstGeom prst="rect">
            <a:avLst/>
          </a:prstGeom>
          <a:noFill/>
          <a:ln>
            <a:noFill/>
          </a:ln>
        </p:spPr>
        <p:txBody>
          <a:bodyPr spcFirstLastPara="1" wrap="square" lIns="50800" tIns="50800" rIns="50800" bIns="50800" anchor="t" anchorCtr="0">
            <a:noAutofit/>
          </a:bodyPr>
          <a:lstStyle>
            <a:lvl1pPr lvl="0" algn="r" rtl="0">
              <a:lnSpc>
                <a:spcPct val="120000"/>
              </a:lnSpc>
              <a:spcBef>
                <a:spcPts val="0"/>
              </a:spcBef>
              <a:spcAft>
                <a:spcPts val="0"/>
              </a:spcAft>
              <a:buClr>
                <a:srgbClr val="043786"/>
              </a:buClr>
              <a:buSzPts val="4300"/>
              <a:buNone/>
              <a:defRPr sz="4300">
                <a:solidFill>
                  <a:srgbClr val="043786"/>
                </a:solidFill>
              </a:defRPr>
            </a:lvl1pPr>
            <a:lvl2pPr lvl="1" algn="r" rtl="0">
              <a:lnSpc>
                <a:spcPct val="120000"/>
              </a:lnSpc>
              <a:spcBef>
                <a:spcPts val="0"/>
              </a:spcBef>
              <a:spcAft>
                <a:spcPts val="0"/>
              </a:spcAft>
              <a:buClr>
                <a:srgbClr val="043786"/>
              </a:buClr>
              <a:buSzPts val="4300"/>
              <a:buNone/>
              <a:defRPr sz="4300">
                <a:solidFill>
                  <a:srgbClr val="043786"/>
                </a:solidFill>
              </a:defRPr>
            </a:lvl2pPr>
            <a:lvl3pPr lvl="2" algn="r" rtl="0">
              <a:lnSpc>
                <a:spcPct val="120000"/>
              </a:lnSpc>
              <a:spcBef>
                <a:spcPts val="0"/>
              </a:spcBef>
              <a:spcAft>
                <a:spcPts val="0"/>
              </a:spcAft>
              <a:buClr>
                <a:srgbClr val="043786"/>
              </a:buClr>
              <a:buSzPts val="4300"/>
              <a:buNone/>
              <a:defRPr sz="4300">
                <a:solidFill>
                  <a:srgbClr val="043786"/>
                </a:solidFill>
              </a:defRPr>
            </a:lvl3pPr>
            <a:lvl4pPr lvl="3" algn="r" rtl="0">
              <a:lnSpc>
                <a:spcPct val="120000"/>
              </a:lnSpc>
              <a:spcBef>
                <a:spcPts val="0"/>
              </a:spcBef>
              <a:spcAft>
                <a:spcPts val="0"/>
              </a:spcAft>
              <a:buClr>
                <a:srgbClr val="043786"/>
              </a:buClr>
              <a:buSzPts val="4300"/>
              <a:buNone/>
              <a:defRPr sz="4300">
                <a:solidFill>
                  <a:srgbClr val="043786"/>
                </a:solidFill>
              </a:defRPr>
            </a:lvl4pPr>
            <a:lvl5pPr lvl="4" algn="r" rtl="0">
              <a:lnSpc>
                <a:spcPct val="120000"/>
              </a:lnSpc>
              <a:spcBef>
                <a:spcPts val="0"/>
              </a:spcBef>
              <a:spcAft>
                <a:spcPts val="0"/>
              </a:spcAft>
              <a:buClr>
                <a:srgbClr val="043786"/>
              </a:buClr>
              <a:buSzPts val="4300"/>
              <a:buNone/>
              <a:defRPr sz="4300">
                <a:solidFill>
                  <a:srgbClr val="043786"/>
                </a:solidFill>
              </a:defRPr>
            </a:lvl5pPr>
            <a:lvl6pPr lvl="5" algn="r" rtl="0">
              <a:lnSpc>
                <a:spcPct val="120000"/>
              </a:lnSpc>
              <a:spcBef>
                <a:spcPts val="0"/>
              </a:spcBef>
              <a:spcAft>
                <a:spcPts val="0"/>
              </a:spcAft>
              <a:buClr>
                <a:srgbClr val="043786"/>
              </a:buClr>
              <a:buSzPts val="4300"/>
              <a:buNone/>
              <a:defRPr sz="4300">
                <a:solidFill>
                  <a:srgbClr val="043786"/>
                </a:solidFill>
              </a:defRPr>
            </a:lvl6pPr>
            <a:lvl7pPr lvl="6" algn="r" rtl="0">
              <a:lnSpc>
                <a:spcPct val="120000"/>
              </a:lnSpc>
              <a:spcBef>
                <a:spcPts val="0"/>
              </a:spcBef>
              <a:spcAft>
                <a:spcPts val="0"/>
              </a:spcAft>
              <a:buClr>
                <a:srgbClr val="043786"/>
              </a:buClr>
              <a:buSzPts val="4300"/>
              <a:buNone/>
              <a:defRPr sz="4300">
                <a:solidFill>
                  <a:srgbClr val="043786"/>
                </a:solidFill>
              </a:defRPr>
            </a:lvl7pPr>
            <a:lvl8pPr lvl="7" algn="r" rtl="0">
              <a:lnSpc>
                <a:spcPct val="120000"/>
              </a:lnSpc>
              <a:spcBef>
                <a:spcPts val="0"/>
              </a:spcBef>
              <a:spcAft>
                <a:spcPts val="0"/>
              </a:spcAft>
              <a:buClr>
                <a:srgbClr val="043786"/>
              </a:buClr>
              <a:buSzPts val="4300"/>
              <a:buNone/>
              <a:defRPr sz="4300">
                <a:solidFill>
                  <a:srgbClr val="043786"/>
                </a:solidFill>
              </a:defRPr>
            </a:lvl8pPr>
            <a:lvl9pPr lvl="8" algn="r" rtl="0">
              <a:lnSpc>
                <a:spcPct val="120000"/>
              </a:lnSpc>
              <a:spcBef>
                <a:spcPts val="0"/>
              </a:spcBef>
              <a:spcAft>
                <a:spcPts val="0"/>
              </a:spcAft>
              <a:buClr>
                <a:srgbClr val="043786"/>
              </a:buClr>
              <a:buSzPts val="4300"/>
              <a:buNone/>
              <a:defRPr sz="4300">
                <a:solidFill>
                  <a:srgbClr val="043786"/>
                </a:solidFill>
              </a:defRPr>
            </a:lvl9pPr>
          </a:lstStyle>
          <a:p>
            <a:endParaRPr/>
          </a:p>
        </p:txBody>
      </p:sp>
      <p:sp>
        <p:nvSpPr>
          <p:cNvPr id="52" name="Google Shape;52;gbb01fd0d6c_3_76"/>
          <p:cNvSpPr txBox="1">
            <a:spLocks noGrp="1"/>
          </p:cNvSpPr>
          <p:nvPr>
            <p:ph type="body" idx="6"/>
          </p:nvPr>
        </p:nvSpPr>
        <p:spPr>
          <a:xfrm>
            <a:off x="12192000" y="9650125"/>
            <a:ext cx="10264800" cy="2454900"/>
          </a:xfrm>
          <a:prstGeom prst="rect">
            <a:avLst/>
          </a:prstGeom>
          <a:noFill/>
          <a:ln>
            <a:noFill/>
          </a:ln>
        </p:spPr>
        <p:txBody>
          <a:bodyPr spcFirstLastPara="1" wrap="square" lIns="50800" tIns="50800" rIns="50800" bIns="50800" anchor="t" anchorCtr="0">
            <a:noAutofit/>
          </a:bodyPr>
          <a:lstStyle>
            <a:lvl1pPr marL="457200" lvl="0" indent="-228600" algn="l" rtl="0">
              <a:lnSpc>
                <a:spcPct val="160000"/>
              </a:lnSpc>
              <a:spcBef>
                <a:spcPts val="0"/>
              </a:spcBef>
              <a:spcAft>
                <a:spcPts val="0"/>
              </a:spcAft>
              <a:buClr>
                <a:srgbClr val="868787"/>
              </a:buClr>
              <a:buSzPts val="2600"/>
              <a:buFont typeface="Arial"/>
              <a:buNone/>
              <a:defRPr sz="2600">
                <a:solidFill>
                  <a:srgbClr val="868787"/>
                </a:solidFill>
              </a:defRPr>
            </a:lvl1pPr>
            <a:lvl2pPr marL="914400" lvl="1" indent="-228600" algn="l" rtl="0">
              <a:lnSpc>
                <a:spcPct val="160000"/>
              </a:lnSpc>
              <a:spcBef>
                <a:spcPts val="0"/>
              </a:spcBef>
              <a:spcAft>
                <a:spcPts val="0"/>
              </a:spcAft>
              <a:buClr>
                <a:srgbClr val="868787"/>
              </a:buClr>
              <a:buSzPts val="2600"/>
              <a:buFont typeface="Arial"/>
              <a:buNone/>
              <a:defRPr sz="2600">
                <a:solidFill>
                  <a:srgbClr val="868787"/>
                </a:solidFill>
              </a:defRPr>
            </a:lvl2pPr>
            <a:lvl3pPr marL="1371600" lvl="2" indent="-228600" algn="l" rtl="0">
              <a:lnSpc>
                <a:spcPct val="160000"/>
              </a:lnSpc>
              <a:spcBef>
                <a:spcPts val="0"/>
              </a:spcBef>
              <a:spcAft>
                <a:spcPts val="0"/>
              </a:spcAft>
              <a:buClr>
                <a:srgbClr val="868787"/>
              </a:buClr>
              <a:buSzPts val="2600"/>
              <a:buFont typeface="Arial"/>
              <a:buNone/>
              <a:defRPr sz="2600">
                <a:solidFill>
                  <a:srgbClr val="868787"/>
                </a:solidFill>
              </a:defRPr>
            </a:lvl3pPr>
            <a:lvl4pPr marL="1828800" lvl="3" indent="-228600" algn="l" rtl="0">
              <a:lnSpc>
                <a:spcPct val="160000"/>
              </a:lnSpc>
              <a:spcBef>
                <a:spcPts val="0"/>
              </a:spcBef>
              <a:spcAft>
                <a:spcPts val="0"/>
              </a:spcAft>
              <a:buClr>
                <a:srgbClr val="868787"/>
              </a:buClr>
              <a:buSzPts val="2600"/>
              <a:buFont typeface="Arial"/>
              <a:buNone/>
              <a:defRPr sz="2600">
                <a:solidFill>
                  <a:srgbClr val="868787"/>
                </a:solidFill>
              </a:defRPr>
            </a:lvl4pPr>
            <a:lvl5pPr marL="2286000" lvl="4" indent="-228600" algn="l" rtl="0">
              <a:lnSpc>
                <a:spcPct val="160000"/>
              </a:lnSpc>
              <a:spcBef>
                <a:spcPts val="0"/>
              </a:spcBef>
              <a:spcAft>
                <a:spcPts val="0"/>
              </a:spcAft>
              <a:buClr>
                <a:srgbClr val="868787"/>
              </a:buClr>
              <a:buSzPts val="2600"/>
              <a:buFont typeface="Arial"/>
              <a:buNone/>
              <a:defRPr sz="2600">
                <a:solidFill>
                  <a:srgbClr val="868787"/>
                </a:solidFill>
              </a:defRPr>
            </a:lvl5pPr>
            <a:lvl6pPr marL="2743200" lvl="5" indent="-228600" algn="l" rtl="0">
              <a:lnSpc>
                <a:spcPct val="160000"/>
              </a:lnSpc>
              <a:spcBef>
                <a:spcPts val="0"/>
              </a:spcBef>
              <a:spcAft>
                <a:spcPts val="0"/>
              </a:spcAft>
              <a:buClr>
                <a:srgbClr val="868787"/>
              </a:buClr>
              <a:buSzPts val="2600"/>
              <a:buNone/>
              <a:defRPr sz="2600">
                <a:solidFill>
                  <a:srgbClr val="868787"/>
                </a:solidFill>
              </a:defRPr>
            </a:lvl6pPr>
            <a:lvl7pPr marL="3200400" lvl="6" indent="-228600" algn="l" rtl="0">
              <a:lnSpc>
                <a:spcPct val="160000"/>
              </a:lnSpc>
              <a:spcBef>
                <a:spcPts val="0"/>
              </a:spcBef>
              <a:spcAft>
                <a:spcPts val="0"/>
              </a:spcAft>
              <a:buClr>
                <a:srgbClr val="868787"/>
              </a:buClr>
              <a:buSzPts val="2600"/>
              <a:buNone/>
              <a:defRPr sz="2600">
                <a:solidFill>
                  <a:srgbClr val="868787"/>
                </a:solidFill>
              </a:defRPr>
            </a:lvl7pPr>
            <a:lvl8pPr marL="3657600" lvl="7" indent="-228600" algn="l" rtl="0">
              <a:lnSpc>
                <a:spcPct val="160000"/>
              </a:lnSpc>
              <a:spcBef>
                <a:spcPts val="0"/>
              </a:spcBef>
              <a:spcAft>
                <a:spcPts val="0"/>
              </a:spcAft>
              <a:buClr>
                <a:srgbClr val="868787"/>
              </a:buClr>
              <a:buSzPts val="2600"/>
              <a:buNone/>
              <a:defRPr sz="2600">
                <a:solidFill>
                  <a:srgbClr val="868787"/>
                </a:solidFill>
              </a:defRPr>
            </a:lvl8pPr>
            <a:lvl9pPr marL="4114800" lvl="8" indent="-228600" algn="l" rtl="0">
              <a:lnSpc>
                <a:spcPct val="160000"/>
              </a:lnSpc>
              <a:spcBef>
                <a:spcPts val="0"/>
              </a:spcBef>
              <a:spcAft>
                <a:spcPts val="0"/>
              </a:spcAft>
              <a:buClr>
                <a:srgbClr val="868787"/>
              </a:buClr>
              <a:buSzPts val="2600"/>
              <a:buNone/>
              <a:defRPr sz="2600">
                <a:solidFill>
                  <a:srgbClr val="86878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05"/>
        <p:cNvGrpSpPr/>
        <p:nvPr/>
      </p:nvGrpSpPr>
      <p:grpSpPr>
        <a:xfrm>
          <a:off x="0" y="0"/>
          <a:ext cx="0" cy="0"/>
          <a:chOff x="0" y="0"/>
          <a:chExt cx="0" cy="0"/>
        </a:xfrm>
      </p:grpSpPr>
      <p:pic>
        <p:nvPicPr>
          <p:cNvPr id="106" name="Google Shape;106;p36"/>
          <p:cNvPicPr preferRelativeResize="0"/>
          <p:nvPr/>
        </p:nvPicPr>
        <p:blipFill>
          <a:blip r:embed="rId2">
            <a:alphaModFix/>
          </a:blip>
          <a:stretch>
            <a:fillRect/>
          </a:stretch>
        </p:blipFill>
        <p:spPr>
          <a:xfrm>
            <a:off x="-2" y="-4"/>
            <a:ext cx="24384000" cy="13716016"/>
          </a:xfrm>
          <a:prstGeom prst="rect">
            <a:avLst/>
          </a:prstGeom>
          <a:noFill/>
          <a:ln>
            <a:noFill/>
          </a:ln>
        </p:spPr>
      </p:pic>
      <p:sp>
        <p:nvSpPr>
          <p:cNvPr id="107" name="Google Shape;107;p36"/>
          <p:cNvSpPr txBox="1">
            <a:spLocks noGrp="1"/>
          </p:cNvSpPr>
          <p:nvPr>
            <p:ph type="body" idx="1"/>
          </p:nvPr>
        </p:nvSpPr>
        <p:spPr>
          <a:xfrm>
            <a:off x="1968500" y="1725262"/>
            <a:ext cx="7221429"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20000"/>
              </a:lnSpc>
              <a:spcBef>
                <a:spcPts val="0"/>
              </a:spcBef>
              <a:spcAft>
                <a:spcPts val="0"/>
              </a:spcAft>
              <a:buClr>
                <a:srgbClr val="D5D5D5"/>
              </a:buClr>
              <a:buSzPts val="2800"/>
              <a:buFont typeface="Noto Sans KR"/>
              <a:buNone/>
              <a:defRPr>
                <a:solidFill>
                  <a:srgbClr val="D5D5D5"/>
                </a:solidFill>
                <a:latin typeface="Noto Sans KR"/>
                <a:ea typeface="Noto Sans KR"/>
                <a:cs typeface="Noto Sans KR"/>
                <a:sym typeface="Noto Sans KR"/>
              </a:defRPr>
            </a:lvl1pPr>
            <a:lvl2pPr marL="914400" lvl="1" indent="-228600" algn="l">
              <a:lnSpc>
                <a:spcPct val="160000"/>
              </a:lnSpc>
              <a:spcBef>
                <a:spcPts val="0"/>
              </a:spcBef>
              <a:spcAft>
                <a:spcPts val="0"/>
              </a:spcAft>
              <a:buClr>
                <a:srgbClr val="D5D5D5"/>
              </a:buClr>
              <a:buSzPts val="2000"/>
              <a:buFont typeface="Noto Sans KR"/>
              <a:buNone/>
              <a:defRPr sz="2600">
                <a:solidFill>
                  <a:srgbClr val="D5D5D5"/>
                </a:solidFill>
                <a:latin typeface="Noto Sans KR"/>
                <a:ea typeface="Noto Sans KR"/>
                <a:cs typeface="Noto Sans KR"/>
                <a:sym typeface="Noto Sans KR"/>
              </a:defRPr>
            </a:lvl2pPr>
            <a:lvl3pPr marL="1371600" lvl="2"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3pPr>
            <a:lvl4pPr marL="1828800" lvl="3"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4pPr>
            <a:lvl5pPr marL="2286000" lvl="4"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5pPr>
            <a:lvl6pPr marL="2743200" lvl="5"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6pPr>
            <a:lvl7pPr marL="3200400" lvl="6"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7pPr>
            <a:lvl8pPr marL="3657600" lvl="7"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8pPr>
            <a:lvl9pPr marL="4114800" lvl="8"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9pPr>
          </a:lstStyle>
          <a:p>
            <a:endParaRPr/>
          </a:p>
        </p:txBody>
      </p:sp>
      <p:sp>
        <p:nvSpPr>
          <p:cNvPr id="108" name="Google Shape;108;p36"/>
          <p:cNvSpPr txBox="1">
            <a:spLocks noGrp="1"/>
          </p:cNvSpPr>
          <p:nvPr>
            <p:ph type="body" idx="2"/>
          </p:nvPr>
        </p:nvSpPr>
        <p:spPr>
          <a:xfrm>
            <a:off x="1968500" y="5012900"/>
            <a:ext cx="8760600" cy="7090200"/>
          </a:xfrm>
          <a:prstGeom prst="rect">
            <a:avLst/>
          </a:prstGeom>
          <a:noFill/>
          <a:ln>
            <a:noFill/>
          </a:ln>
        </p:spPr>
        <p:txBody>
          <a:bodyPr spcFirstLastPara="1" wrap="square" lIns="50800" tIns="50800" rIns="50800" bIns="50800" anchor="t" anchorCtr="0">
            <a:normAutofit/>
          </a:bodyPr>
          <a:lstStyle>
            <a:lvl1pPr marL="457200" lvl="0" indent="-393700" algn="l">
              <a:lnSpc>
                <a:spcPct val="160000"/>
              </a:lnSpc>
              <a:spcBef>
                <a:spcPts val="0"/>
              </a:spcBef>
              <a:spcAft>
                <a:spcPts val="0"/>
              </a:spcAft>
              <a:buClr>
                <a:srgbClr val="868787"/>
              </a:buClr>
              <a:buSzPts val="2600"/>
              <a:buChar char="•"/>
              <a:defRPr sz="2600">
                <a:solidFill>
                  <a:srgbClr val="868787"/>
                </a:solidFill>
              </a:defRPr>
            </a:lvl1pPr>
            <a:lvl2pPr marL="914400" lvl="1" indent="-393700" algn="l">
              <a:lnSpc>
                <a:spcPct val="160000"/>
              </a:lnSpc>
              <a:spcBef>
                <a:spcPts val="0"/>
              </a:spcBef>
              <a:spcAft>
                <a:spcPts val="0"/>
              </a:spcAft>
              <a:buClr>
                <a:srgbClr val="868787"/>
              </a:buClr>
              <a:buSzPts val="2600"/>
              <a:buChar char="•"/>
              <a:defRPr sz="2600">
                <a:solidFill>
                  <a:srgbClr val="868787"/>
                </a:solidFill>
              </a:defRPr>
            </a:lvl2pPr>
            <a:lvl3pPr marL="1371600" lvl="2" indent="-393700" algn="l">
              <a:lnSpc>
                <a:spcPct val="160000"/>
              </a:lnSpc>
              <a:spcBef>
                <a:spcPts val="0"/>
              </a:spcBef>
              <a:spcAft>
                <a:spcPts val="0"/>
              </a:spcAft>
              <a:buClr>
                <a:srgbClr val="868787"/>
              </a:buClr>
              <a:buSzPts val="2600"/>
              <a:buChar char="•"/>
              <a:defRPr sz="2600">
                <a:solidFill>
                  <a:srgbClr val="868787"/>
                </a:solidFill>
              </a:defRPr>
            </a:lvl3pPr>
            <a:lvl4pPr marL="1828800" lvl="3" indent="-393700" algn="l">
              <a:lnSpc>
                <a:spcPct val="160000"/>
              </a:lnSpc>
              <a:spcBef>
                <a:spcPts val="0"/>
              </a:spcBef>
              <a:spcAft>
                <a:spcPts val="0"/>
              </a:spcAft>
              <a:buClr>
                <a:srgbClr val="868787"/>
              </a:buClr>
              <a:buSzPts val="2600"/>
              <a:buChar char="•"/>
              <a:defRPr sz="2600">
                <a:solidFill>
                  <a:srgbClr val="868787"/>
                </a:solidFill>
              </a:defRPr>
            </a:lvl4pPr>
            <a:lvl5pPr marL="2286000" lvl="4" indent="-393700" algn="l">
              <a:lnSpc>
                <a:spcPct val="160000"/>
              </a:lnSpc>
              <a:spcBef>
                <a:spcPts val="0"/>
              </a:spcBef>
              <a:spcAft>
                <a:spcPts val="0"/>
              </a:spcAft>
              <a:buClr>
                <a:srgbClr val="868787"/>
              </a:buClr>
              <a:buSzPts val="2600"/>
              <a:buChar char="•"/>
              <a:defRPr sz="2600">
                <a:solidFill>
                  <a:srgbClr val="868787"/>
                </a:solidFill>
              </a:defRPr>
            </a:lvl5pPr>
            <a:lvl6pPr marL="2743200" lvl="5" indent="-228600" algn="l">
              <a:lnSpc>
                <a:spcPct val="160000"/>
              </a:lnSpc>
              <a:spcBef>
                <a:spcPts val="0"/>
              </a:spcBef>
              <a:spcAft>
                <a:spcPts val="0"/>
              </a:spcAft>
              <a:buClr>
                <a:srgbClr val="868787"/>
              </a:buClr>
              <a:buSzPts val="2600"/>
              <a:buNone/>
              <a:defRPr sz="2600">
                <a:solidFill>
                  <a:srgbClr val="868787"/>
                </a:solidFill>
              </a:defRPr>
            </a:lvl6pPr>
            <a:lvl7pPr marL="3200400" lvl="6" indent="-228600" algn="l">
              <a:lnSpc>
                <a:spcPct val="160000"/>
              </a:lnSpc>
              <a:spcBef>
                <a:spcPts val="0"/>
              </a:spcBef>
              <a:spcAft>
                <a:spcPts val="0"/>
              </a:spcAft>
              <a:buClr>
                <a:srgbClr val="868787"/>
              </a:buClr>
              <a:buSzPts val="2600"/>
              <a:buNone/>
              <a:defRPr sz="2600">
                <a:solidFill>
                  <a:srgbClr val="868787"/>
                </a:solidFill>
              </a:defRPr>
            </a:lvl7pPr>
            <a:lvl8pPr marL="3657600" lvl="7" indent="-228600" algn="l">
              <a:lnSpc>
                <a:spcPct val="160000"/>
              </a:lnSpc>
              <a:spcBef>
                <a:spcPts val="0"/>
              </a:spcBef>
              <a:spcAft>
                <a:spcPts val="0"/>
              </a:spcAft>
              <a:buClr>
                <a:srgbClr val="868787"/>
              </a:buClr>
              <a:buSzPts val="2600"/>
              <a:buNone/>
              <a:defRPr sz="2600">
                <a:solidFill>
                  <a:srgbClr val="868787"/>
                </a:solidFill>
              </a:defRPr>
            </a:lvl8pPr>
            <a:lvl9pPr marL="4114800" lvl="8" indent="-228600" algn="l">
              <a:lnSpc>
                <a:spcPct val="160000"/>
              </a:lnSpc>
              <a:spcBef>
                <a:spcPts val="0"/>
              </a:spcBef>
              <a:spcAft>
                <a:spcPts val="0"/>
              </a:spcAft>
              <a:buClr>
                <a:srgbClr val="868787"/>
              </a:buClr>
              <a:buSzPts val="2600"/>
              <a:buNone/>
              <a:defRPr sz="2600">
                <a:solidFill>
                  <a:srgbClr val="868787"/>
                </a:solidFill>
              </a:defRPr>
            </a:lvl9pPr>
          </a:lstStyle>
          <a:p>
            <a:endParaRPr/>
          </a:p>
        </p:txBody>
      </p:sp>
      <p:sp>
        <p:nvSpPr>
          <p:cNvPr id="109" name="Google Shape;109;p36"/>
          <p:cNvSpPr txBox="1">
            <a:spLocks noGrp="1"/>
          </p:cNvSpPr>
          <p:nvPr>
            <p:ph type="title"/>
          </p:nvPr>
        </p:nvSpPr>
        <p:spPr>
          <a:xfrm>
            <a:off x="1968500" y="2758300"/>
            <a:ext cx="7221300" cy="2031600"/>
          </a:xfrm>
          <a:prstGeom prst="rect">
            <a:avLst/>
          </a:prstGeom>
          <a:noFill/>
          <a:ln>
            <a:noFill/>
          </a:ln>
        </p:spPr>
        <p:txBody>
          <a:bodyPr spcFirstLastPara="1" wrap="square" lIns="50800" tIns="50800" rIns="50800" bIns="50800" anchor="t" anchorCtr="0">
            <a:normAutofit/>
          </a:bodyPr>
          <a:lstStyle>
            <a:lvl1pPr lvl="0" algn="l">
              <a:lnSpc>
                <a:spcPct val="120000"/>
              </a:lnSpc>
              <a:spcBef>
                <a:spcPts val="0"/>
              </a:spcBef>
              <a:spcAft>
                <a:spcPts val="0"/>
              </a:spcAft>
              <a:buClr>
                <a:srgbClr val="043786"/>
              </a:buClr>
              <a:buSzPts val="4300"/>
              <a:buNone/>
              <a:defRPr sz="4300">
                <a:solidFill>
                  <a:srgbClr val="043786"/>
                </a:solidFill>
              </a:defRPr>
            </a:lvl1pPr>
            <a:lvl2pPr lvl="1" algn="l">
              <a:lnSpc>
                <a:spcPct val="120000"/>
              </a:lnSpc>
              <a:spcBef>
                <a:spcPts val="0"/>
              </a:spcBef>
              <a:spcAft>
                <a:spcPts val="0"/>
              </a:spcAft>
              <a:buClr>
                <a:srgbClr val="043786"/>
              </a:buClr>
              <a:buSzPts val="4300"/>
              <a:buNone/>
              <a:defRPr sz="4300">
                <a:solidFill>
                  <a:srgbClr val="043786"/>
                </a:solidFill>
              </a:defRPr>
            </a:lvl2pPr>
            <a:lvl3pPr lvl="2" algn="l">
              <a:lnSpc>
                <a:spcPct val="120000"/>
              </a:lnSpc>
              <a:spcBef>
                <a:spcPts val="0"/>
              </a:spcBef>
              <a:spcAft>
                <a:spcPts val="0"/>
              </a:spcAft>
              <a:buClr>
                <a:srgbClr val="043786"/>
              </a:buClr>
              <a:buSzPts val="4300"/>
              <a:buNone/>
              <a:defRPr sz="4300">
                <a:solidFill>
                  <a:srgbClr val="043786"/>
                </a:solidFill>
              </a:defRPr>
            </a:lvl3pPr>
            <a:lvl4pPr lvl="3" algn="l">
              <a:lnSpc>
                <a:spcPct val="120000"/>
              </a:lnSpc>
              <a:spcBef>
                <a:spcPts val="0"/>
              </a:spcBef>
              <a:spcAft>
                <a:spcPts val="0"/>
              </a:spcAft>
              <a:buClr>
                <a:srgbClr val="043786"/>
              </a:buClr>
              <a:buSzPts val="4300"/>
              <a:buNone/>
              <a:defRPr sz="4300">
                <a:solidFill>
                  <a:srgbClr val="043786"/>
                </a:solidFill>
              </a:defRPr>
            </a:lvl4pPr>
            <a:lvl5pPr lvl="4" algn="l">
              <a:lnSpc>
                <a:spcPct val="120000"/>
              </a:lnSpc>
              <a:spcBef>
                <a:spcPts val="0"/>
              </a:spcBef>
              <a:spcAft>
                <a:spcPts val="0"/>
              </a:spcAft>
              <a:buClr>
                <a:srgbClr val="043786"/>
              </a:buClr>
              <a:buSzPts val="4300"/>
              <a:buNone/>
              <a:defRPr sz="4300">
                <a:solidFill>
                  <a:srgbClr val="043786"/>
                </a:solidFill>
              </a:defRPr>
            </a:lvl5pPr>
            <a:lvl6pPr lvl="5" algn="l">
              <a:lnSpc>
                <a:spcPct val="120000"/>
              </a:lnSpc>
              <a:spcBef>
                <a:spcPts val="0"/>
              </a:spcBef>
              <a:spcAft>
                <a:spcPts val="0"/>
              </a:spcAft>
              <a:buClr>
                <a:srgbClr val="043786"/>
              </a:buClr>
              <a:buSzPts val="4300"/>
              <a:buNone/>
              <a:defRPr sz="4300">
                <a:solidFill>
                  <a:srgbClr val="043786"/>
                </a:solidFill>
              </a:defRPr>
            </a:lvl6pPr>
            <a:lvl7pPr lvl="6" algn="l">
              <a:lnSpc>
                <a:spcPct val="120000"/>
              </a:lnSpc>
              <a:spcBef>
                <a:spcPts val="0"/>
              </a:spcBef>
              <a:spcAft>
                <a:spcPts val="0"/>
              </a:spcAft>
              <a:buClr>
                <a:srgbClr val="043786"/>
              </a:buClr>
              <a:buSzPts val="4300"/>
              <a:buNone/>
              <a:defRPr sz="4300">
                <a:solidFill>
                  <a:srgbClr val="043786"/>
                </a:solidFill>
              </a:defRPr>
            </a:lvl7pPr>
            <a:lvl8pPr lvl="7" algn="l">
              <a:lnSpc>
                <a:spcPct val="120000"/>
              </a:lnSpc>
              <a:spcBef>
                <a:spcPts val="0"/>
              </a:spcBef>
              <a:spcAft>
                <a:spcPts val="0"/>
              </a:spcAft>
              <a:buClr>
                <a:srgbClr val="043786"/>
              </a:buClr>
              <a:buSzPts val="4300"/>
              <a:buNone/>
              <a:defRPr sz="4300">
                <a:solidFill>
                  <a:srgbClr val="043786"/>
                </a:solidFill>
              </a:defRPr>
            </a:lvl8pPr>
            <a:lvl9pPr lvl="8" algn="l">
              <a:lnSpc>
                <a:spcPct val="120000"/>
              </a:lnSpc>
              <a:spcBef>
                <a:spcPts val="0"/>
              </a:spcBef>
              <a:spcAft>
                <a:spcPts val="0"/>
              </a:spcAft>
              <a:buClr>
                <a:srgbClr val="043786"/>
              </a:buClr>
              <a:buSzPts val="4300"/>
              <a:buNone/>
              <a:defRPr sz="4300">
                <a:solidFill>
                  <a:srgbClr val="043786"/>
                </a:solidFill>
              </a:defRPr>
            </a:lvl9pPr>
          </a:lstStyle>
          <a:p>
            <a:endParaRPr/>
          </a:p>
        </p:txBody>
      </p:sp>
      <p:sp>
        <p:nvSpPr>
          <p:cNvPr id="110" name="Google Shape;110;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
        <p:nvSpPr>
          <p:cNvPr id="111" name="Google Shape;111;p36"/>
          <p:cNvSpPr txBox="1">
            <a:spLocks noGrp="1"/>
          </p:cNvSpPr>
          <p:nvPr>
            <p:ph type="body" idx="3"/>
          </p:nvPr>
        </p:nvSpPr>
        <p:spPr>
          <a:xfrm>
            <a:off x="624950" y="179525"/>
            <a:ext cx="9098400" cy="490500"/>
          </a:xfrm>
          <a:prstGeom prst="rect">
            <a:avLst/>
          </a:prstGeom>
          <a:noFill/>
          <a:ln>
            <a:noFill/>
          </a:ln>
        </p:spPr>
        <p:txBody>
          <a:bodyPr spcFirstLastPara="1" wrap="square" lIns="45700" tIns="45700" rIns="45700" bIns="45700" anchor="t" anchorCtr="0">
            <a:normAutofit/>
          </a:bodyPr>
          <a:lstStyle>
            <a:lvl1pPr marL="457200" lvl="0" indent="-228600" algn="l" rtl="0">
              <a:lnSpc>
                <a:spcPct val="120000"/>
              </a:lnSpc>
              <a:spcBef>
                <a:spcPts val="0"/>
              </a:spcBef>
              <a:spcAft>
                <a:spcPts val="0"/>
              </a:spcAft>
              <a:buClr>
                <a:srgbClr val="D3D3D4"/>
              </a:buClr>
              <a:buSzPts val="2500"/>
              <a:buFont typeface="Noto Sans KR"/>
              <a:buNone/>
              <a:defRPr sz="2100">
                <a:solidFill>
                  <a:srgbClr val="D3D3D4"/>
                </a:solidFill>
                <a:latin typeface="Noto Sans KR"/>
                <a:ea typeface="Noto Sans KR"/>
                <a:cs typeface="Noto Sans KR"/>
                <a:sym typeface="Noto Sans KR"/>
              </a:defRPr>
            </a:lvl1pPr>
            <a:lvl2pPr marL="914400" lvl="1"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2pPr>
            <a:lvl3pPr marL="1371600" lvl="2"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3pPr>
            <a:lvl4pPr marL="1828800" lvl="3"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4pPr>
            <a:lvl5pPr marL="2286000" lvl="4"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5pPr>
            <a:lvl6pPr marL="2743200" lvl="5"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6pPr>
            <a:lvl7pPr marL="3200400" lvl="6"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7pPr>
            <a:lvl8pPr marL="3657600" lvl="7"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8pPr>
            <a:lvl9pPr marL="4114800" lvl="8"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9pPr>
          </a:lstStyle>
          <a:p>
            <a:endParaRPr/>
          </a:p>
        </p:txBody>
      </p:sp>
      <p:sp>
        <p:nvSpPr>
          <p:cNvPr id="112" name="Google Shape;112;p36"/>
          <p:cNvSpPr txBox="1">
            <a:spLocks noGrp="1"/>
          </p:cNvSpPr>
          <p:nvPr>
            <p:ph type="body" idx="4"/>
          </p:nvPr>
        </p:nvSpPr>
        <p:spPr>
          <a:xfrm>
            <a:off x="10402800" y="179525"/>
            <a:ext cx="13417800" cy="490500"/>
          </a:xfrm>
          <a:prstGeom prst="rect">
            <a:avLst/>
          </a:prstGeom>
          <a:noFill/>
          <a:ln>
            <a:noFill/>
          </a:ln>
        </p:spPr>
        <p:txBody>
          <a:bodyPr spcFirstLastPara="1" wrap="square" lIns="45700" tIns="45700" rIns="45700" bIns="45700" anchor="t" anchorCtr="0">
            <a:normAutofit/>
          </a:bodyPr>
          <a:lstStyle>
            <a:lvl1pPr marL="457200" lvl="0" indent="-228600" algn="r" rtl="0">
              <a:lnSpc>
                <a:spcPct val="120000"/>
              </a:lnSpc>
              <a:spcBef>
                <a:spcPts val="0"/>
              </a:spcBef>
              <a:spcAft>
                <a:spcPts val="0"/>
              </a:spcAft>
              <a:buClr>
                <a:srgbClr val="D3D3D4"/>
              </a:buClr>
              <a:buSzPts val="2500"/>
              <a:buFont typeface="Noto Sans KR"/>
              <a:buNone/>
              <a:defRPr sz="2100">
                <a:solidFill>
                  <a:srgbClr val="D3D3D4"/>
                </a:solidFill>
                <a:latin typeface="Noto Sans KR"/>
                <a:ea typeface="Noto Sans KR"/>
                <a:cs typeface="Noto Sans KR"/>
                <a:sym typeface="Noto Sans KR"/>
              </a:defRPr>
            </a:lvl1pPr>
            <a:lvl2pPr marL="914400" lvl="1"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2pPr>
            <a:lvl3pPr marL="1371600" lvl="2"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3pPr>
            <a:lvl4pPr marL="1828800" lvl="3"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4pPr>
            <a:lvl5pPr marL="2286000" lvl="4"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5pPr>
            <a:lvl6pPr marL="2743200" lvl="5"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6pPr>
            <a:lvl7pPr marL="3200400" lvl="6"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7pPr>
            <a:lvl8pPr marL="3657600" lvl="7"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8pPr>
            <a:lvl9pPr marL="4114800" lvl="8"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62"/>
        <p:cNvGrpSpPr/>
        <p:nvPr/>
      </p:nvGrpSpPr>
      <p:grpSpPr>
        <a:xfrm>
          <a:off x="0" y="0"/>
          <a:ext cx="0" cy="0"/>
          <a:chOff x="0" y="0"/>
          <a:chExt cx="0" cy="0"/>
        </a:xfrm>
      </p:grpSpPr>
      <p:sp>
        <p:nvSpPr>
          <p:cNvPr id="163" name="Google Shape;163;p4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body" idx="1"/>
          </p:nvPr>
        </p:nvSpPr>
        <p:spPr>
          <a:xfrm>
            <a:off x="1968500" y="4104250"/>
            <a:ext cx="20488200" cy="1981200"/>
          </a:xfrm>
          <a:prstGeom prst="rect">
            <a:avLst/>
          </a:prstGeom>
          <a:noFill/>
          <a:ln>
            <a:noFill/>
          </a:ln>
        </p:spPr>
        <p:txBody>
          <a:bodyPr spcFirstLastPara="1" wrap="square" lIns="50800" tIns="50800" rIns="50800" bIns="50800" anchor="t" anchorCtr="0">
            <a:normAutofit/>
          </a:bodyPr>
          <a:lstStyle>
            <a:lvl1pPr marL="457200" marR="0" lvl="0"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1pPr>
            <a:lvl2pPr marL="914400" marR="0" lvl="1"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2pPr>
            <a:lvl3pPr marL="1371600" marR="0" lvl="2"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3pPr>
            <a:lvl4pPr marL="1828800" marR="0" lvl="3"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4pPr>
            <a:lvl5pPr marL="2286000" marR="0" lvl="4"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5pPr>
            <a:lvl6pPr marL="2743200" marR="0" lvl="5"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6pPr>
            <a:lvl7pPr marL="3200400" marR="0" lvl="6"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7pPr>
            <a:lvl8pPr marL="3657600" marR="0" lvl="7"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8pPr>
            <a:lvl9pPr marL="4114800" marR="0" lvl="8"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9pPr>
          </a:lstStyle>
          <a:p>
            <a:endParaRPr/>
          </a:p>
        </p:txBody>
      </p:sp>
      <p:sp>
        <p:nvSpPr>
          <p:cNvPr id="7" name="Google Shape;7;p23"/>
          <p:cNvSpPr txBox="1">
            <a:spLocks noGrp="1"/>
          </p:cNvSpPr>
          <p:nvPr>
            <p:ph type="title"/>
          </p:nvPr>
        </p:nvSpPr>
        <p:spPr>
          <a:xfrm>
            <a:off x="1968500" y="2679700"/>
            <a:ext cx="13417800" cy="1404900"/>
          </a:xfrm>
          <a:prstGeom prst="rect">
            <a:avLst/>
          </a:prstGeom>
          <a:noFill/>
          <a:ln>
            <a:noFill/>
          </a:ln>
        </p:spPr>
        <p:txBody>
          <a:bodyPr spcFirstLastPara="1" wrap="square" lIns="50800" tIns="50800" rIns="50800" bIns="50800" anchor="t" anchorCtr="0">
            <a:normAutofit/>
          </a:bodyPr>
          <a:lstStyle>
            <a:lvl1pPr marR="0" lvl="0"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1pPr>
            <a:lvl2pPr marR="0" lvl="1"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2pPr>
            <a:lvl3pPr marR="0" lvl="2"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3pPr>
            <a:lvl4pPr marR="0" lvl="3"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4pPr>
            <a:lvl5pPr marR="0" lvl="4"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5pPr>
            <a:lvl6pPr marR="0" lvl="5"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6pPr>
            <a:lvl7pPr marR="0" lvl="6"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7pPr>
            <a:lvl8pPr marR="0" lvl="7"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8pPr>
            <a:lvl9pPr marR="0" lvl="8"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9pPr>
          </a:lstStyle>
          <a:p>
            <a:endParaRPr/>
          </a:p>
        </p:txBody>
      </p:sp>
      <p:sp>
        <p:nvSpPr>
          <p:cNvPr id="8" name="Google Shape;8;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62" r:id="rId3"/>
    <p:sldLayoutId id="214748366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1"/>
          <p:cNvSpPr txBox="1">
            <a:spLocks noGrp="1"/>
          </p:cNvSpPr>
          <p:nvPr>
            <p:ph type="title"/>
          </p:nvPr>
        </p:nvSpPr>
        <p:spPr>
          <a:xfrm>
            <a:off x="1968500" y="3236150"/>
            <a:ext cx="14612700" cy="2945194"/>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1E3673"/>
              </a:buClr>
              <a:buSzPts val="9200"/>
              <a:buFont typeface="Arial"/>
              <a:buNone/>
            </a:pPr>
            <a:r>
              <a:rPr lang="ko-KR" altLang="en-US" sz="5400"/>
              <a:t>반도체특성화대학지원사업</a:t>
            </a:r>
            <a:r>
              <a:rPr lang="en-US" altLang="ko-KR" sz="5400"/>
              <a:t>-</a:t>
            </a:r>
            <a:r>
              <a:rPr lang="ko-KR" altLang="en-US" sz="5400"/>
              <a:t>단독형</a:t>
            </a:r>
            <a:r>
              <a:rPr lang="en-US" altLang="ko-KR" sz="5400"/>
              <a:t>-</a:t>
            </a:r>
            <a:r>
              <a:rPr lang="ko-KR" altLang="en-US" sz="5400"/>
              <a:t>서울대학교</a:t>
            </a:r>
            <a:endParaRPr sz="5400">
              <a:solidFill>
                <a:srgbClr val="043786"/>
              </a:solidFill>
            </a:endParaRPr>
          </a:p>
        </p:txBody>
      </p:sp>
      <p:sp>
        <p:nvSpPr>
          <p:cNvPr id="177" name="Google Shape;177;p1"/>
          <p:cNvSpPr txBox="1">
            <a:spLocks noGrp="1"/>
          </p:cNvSpPr>
          <p:nvPr>
            <p:ph type="body" idx="2"/>
          </p:nvPr>
        </p:nvSpPr>
        <p:spPr>
          <a:xfrm>
            <a:off x="1968500" y="2277000"/>
            <a:ext cx="12319800" cy="730500"/>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777776"/>
              </a:buClr>
              <a:buSzPts val="2688"/>
              <a:buFont typeface="Arial"/>
              <a:buNone/>
            </a:pPr>
            <a:r>
              <a:rPr lang="en-US" sz="3200">
                <a:solidFill>
                  <a:srgbClr val="868787"/>
                </a:solidFill>
              </a:rPr>
              <a:t>2025</a:t>
            </a:r>
            <a:r>
              <a:rPr lang="ko-KR" altLang="en-US"/>
              <a:t>년도 서울대학교 </a:t>
            </a:r>
            <a:r>
              <a:rPr lang="ko-KR" altLang="en-US" sz="3200">
                <a:solidFill>
                  <a:srgbClr val="868787"/>
                </a:solidFill>
              </a:rPr>
              <a:t>반도체특성화대학 지원사업 현장 </a:t>
            </a:r>
            <a:r>
              <a:rPr lang="ko-KR" altLang="en-US"/>
              <a:t>실사</a:t>
            </a:r>
            <a:endParaRPr sz="3200">
              <a:solidFill>
                <a:srgbClr val="86878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EA1302AD-DD19-CBD9-592C-5A094702D6EF}"/>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E72B1C30-7EE9-F1BC-1006-1C4C03F33FF4}"/>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pSp>
        <p:nvGrpSpPr>
          <p:cNvPr id="31" name="그룹 30">
            <a:extLst>
              <a:ext uri="{FF2B5EF4-FFF2-40B4-BE49-F238E27FC236}">
                <a16:creationId xmlns:a16="http://schemas.microsoft.com/office/drawing/2014/main" id="{25858800-62DD-66EF-089B-151FA941A814}"/>
              </a:ext>
            </a:extLst>
          </p:cNvPr>
          <p:cNvGrpSpPr/>
          <p:nvPr/>
        </p:nvGrpSpPr>
        <p:grpSpPr>
          <a:xfrm>
            <a:off x="1627453" y="2528924"/>
            <a:ext cx="9703463" cy="8829602"/>
            <a:chOff x="978525" y="2528924"/>
            <a:chExt cx="9703463" cy="8829602"/>
          </a:xfrm>
        </p:grpSpPr>
        <p:grpSp>
          <p:nvGrpSpPr>
            <p:cNvPr id="18" name="그룹 17">
              <a:extLst>
                <a:ext uri="{FF2B5EF4-FFF2-40B4-BE49-F238E27FC236}">
                  <a16:creationId xmlns:a16="http://schemas.microsoft.com/office/drawing/2014/main" id="{3D52209B-03B9-0302-0778-5B3F5FED0EFF}"/>
                </a:ext>
              </a:extLst>
            </p:cNvPr>
            <p:cNvGrpSpPr/>
            <p:nvPr/>
          </p:nvGrpSpPr>
          <p:grpSpPr>
            <a:xfrm>
              <a:off x="978525" y="2528924"/>
              <a:ext cx="9703463" cy="8006038"/>
              <a:chOff x="978526" y="2683531"/>
              <a:chExt cx="9703463" cy="8006038"/>
            </a:xfrm>
          </p:grpSpPr>
          <p:pic>
            <p:nvPicPr>
              <p:cNvPr id="5" name="그림 4">
                <a:extLst>
                  <a:ext uri="{FF2B5EF4-FFF2-40B4-BE49-F238E27FC236}">
                    <a16:creationId xmlns:a16="http://schemas.microsoft.com/office/drawing/2014/main" id="{25D03A6F-7CD3-AA88-0890-36AB7AA89CB2}"/>
                  </a:ext>
                </a:extLst>
              </p:cNvPr>
              <p:cNvPicPr>
                <a:picLocks noChangeAspect="1"/>
              </p:cNvPicPr>
              <p:nvPr/>
            </p:nvPicPr>
            <p:blipFill>
              <a:blip r:embed="rId3"/>
              <a:stretch>
                <a:fillRect/>
              </a:stretch>
            </p:blipFill>
            <p:spPr>
              <a:xfrm>
                <a:off x="978526" y="2683531"/>
                <a:ext cx="5332820" cy="4003019"/>
              </a:xfrm>
              <a:prstGeom prst="rect">
                <a:avLst/>
              </a:prstGeom>
            </p:spPr>
          </p:pic>
          <p:pic>
            <p:nvPicPr>
              <p:cNvPr id="8" name="그림 7">
                <a:extLst>
                  <a:ext uri="{FF2B5EF4-FFF2-40B4-BE49-F238E27FC236}">
                    <a16:creationId xmlns:a16="http://schemas.microsoft.com/office/drawing/2014/main" id="{E7EE0900-8924-AEE0-7595-E54C12B59A94}"/>
                  </a:ext>
                </a:extLst>
              </p:cNvPr>
              <p:cNvPicPr>
                <a:picLocks noChangeAspect="1"/>
              </p:cNvPicPr>
              <p:nvPr/>
            </p:nvPicPr>
            <p:blipFill>
              <a:blip r:embed="rId4"/>
              <a:stretch>
                <a:fillRect/>
              </a:stretch>
            </p:blipFill>
            <p:spPr>
              <a:xfrm>
                <a:off x="6311346" y="2683531"/>
                <a:ext cx="4370643" cy="4003019"/>
              </a:xfrm>
              <a:prstGeom prst="rect">
                <a:avLst/>
              </a:prstGeom>
            </p:spPr>
          </p:pic>
          <p:pic>
            <p:nvPicPr>
              <p:cNvPr id="15" name="그림 14">
                <a:extLst>
                  <a:ext uri="{FF2B5EF4-FFF2-40B4-BE49-F238E27FC236}">
                    <a16:creationId xmlns:a16="http://schemas.microsoft.com/office/drawing/2014/main" id="{13D3B7E1-08BC-7E6E-4EE7-36B024C9DB01}"/>
                  </a:ext>
                </a:extLst>
              </p:cNvPr>
              <p:cNvPicPr>
                <a:picLocks noChangeAspect="1"/>
              </p:cNvPicPr>
              <p:nvPr/>
            </p:nvPicPr>
            <p:blipFill>
              <a:blip r:embed="rId5"/>
              <a:stretch>
                <a:fillRect/>
              </a:stretch>
            </p:blipFill>
            <p:spPr>
              <a:xfrm>
                <a:off x="978526" y="6686550"/>
                <a:ext cx="5332820" cy="4003019"/>
              </a:xfrm>
              <a:prstGeom prst="rect">
                <a:avLst/>
              </a:prstGeom>
            </p:spPr>
          </p:pic>
          <p:pic>
            <p:nvPicPr>
              <p:cNvPr id="17" name="그림 16">
                <a:extLst>
                  <a:ext uri="{FF2B5EF4-FFF2-40B4-BE49-F238E27FC236}">
                    <a16:creationId xmlns:a16="http://schemas.microsoft.com/office/drawing/2014/main" id="{C5F231A9-27DD-F655-1908-993F35D37585}"/>
                  </a:ext>
                </a:extLst>
              </p:cNvPr>
              <p:cNvPicPr>
                <a:picLocks noChangeAspect="1"/>
              </p:cNvPicPr>
              <p:nvPr/>
            </p:nvPicPr>
            <p:blipFill>
              <a:blip r:embed="rId6"/>
              <a:stretch>
                <a:fillRect/>
              </a:stretch>
            </p:blipFill>
            <p:spPr>
              <a:xfrm>
                <a:off x="6311347" y="6686550"/>
                <a:ext cx="4370642" cy="4003019"/>
              </a:xfrm>
              <a:prstGeom prst="rect">
                <a:avLst/>
              </a:prstGeom>
            </p:spPr>
          </p:pic>
        </p:grpSp>
        <p:sp>
          <p:nvSpPr>
            <p:cNvPr id="22" name="TextBox 21">
              <a:extLst>
                <a:ext uri="{FF2B5EF4-FFF2-40B4-BE49-F238E27FC236}">
                  <a16:creationId xmlns:a16="http://schemas.microsoft.com/office/drawing/2014/main" id="{24781DB3-F93A-08AD-E15E-B4EB476FCAB4}"/>
                </a:ext>
              </a:extLst>
            </p:cNvPr>
            <p:cNvSpPr txBox="1"/>
            <p:nvPr/>
          </p:nvSpPr>
          <p:spPr>
            <a:xfrm>
              <a:off x="2301320" y="10712195"/>
              <a:ext cx="8020050" cy="646331"/>
            </a:xfrm>
            <a:prstGeom prst="rect">
              <a:avLst/>
            </a:prstGeom>
            <a:noFill/>
          </p:spPr>
          <p:txBody>
            <a:bodyPr wrap="square">
              <a:spAutoFit/>
            </a:bodyPr>
            <a:lstStyle/>
            <a:p>
              <a:r>
                <a:rPr lang="en-US" altLang="ko-KR" sz="3600">
                  <a:latin typeface="Noto Sans KR" panose="020B0200000000000000" pitchFamily="50" charset="-127"/>
                  <a:ea typeface="Noto Sans KR" panose="020B0200000000000000" pitchFamily="50" charset="-127"/>
                </a:rPr>
                <a:t>2025 </a:t>
              </a:r>
              <a:r>
                <a:rPr lang="ko-KR" altLang="en-US" sz="3600">
                  <a:latin typeface="Noto Sans KR" panose="020B0200000000000000" pitchFamily="50" charset="-127"/>
                  <a:ea typeface="Noto Sans KR" panose="020B0200000000000000" pitchFamily="50" charset="-127"/>
                </a:rPr>
                <a:t>교내 반도체 경진대회 </a:t>
              </a:r>
              <a:r>
                <a:rPr lang="en-US" altLang="ko-KR" sz="3600">
                  <a:latin typeface="Noto Sans KR" panose="020B0200000000000000" pitchFamily="50" charset="-127"/>
                  <a:ea typeface="Noto Sans KR" panose="020B0200000000000000" pitchFamily="50" charset="-127"/>
                </a:rPr>
                <a:t>(1</a:t>
              </a:r>
              <a:r>
                <a:rPr lang="ko-KR" altLang="en-US" sz="3600">
                  <a:latin typeface="Noto Sans KR" panose="020B0200000000000000" pitchFamily="50" charset="-127"/>
                  <a:ea typeface="Noto Sans KR" panose="020B0200000000000000" pitchFamily="50" charset="-127"/>
                </a:rPr>
                <a:t>월 </a:t>
              </a:r>
              <a:r>
                <a:rPr lang="en-US" altLang="ko-KR" sz="3600">
                  <a:latin typeface="Noto Sans KR" panose="020B0200000000000000" pitchFamily="50" charset="-127"/>
                  <a:ea typeface="Noto Sans KR" panose="020B0200000000000000" pitchFamily="50" charset="-127"/>
                </a:rPr>
                <a:t>– 6</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grpSp>
        <p:nvGrpSpPr>
          <p:cNvPr id="33" name="그룹 32">
            <a:extLst>
              <a:ext uri="{FF2B5EF4-FFF2-40B4-BE49-F238E27FC236}">
                <a16:creationId xmlns:a16="http://schemas.microsoft.com/office/drawing/2014/main" id="{E31C1AEF-5F88-2944-AFA5-CD0BA5A00E5B}"/>
              </a:ext>
            </a:extLst>
          </p:cNvPr>
          <p:cNvGrpSpPr/>
          <p:nvPr/>
        </p:nvGrpSpPr>
        <p:grpSpPr>
          <a:xfrm>
            <a:off x="12506947" y="2528924"/>
            <a:ext cx="10770157" cy="8829601"/>
            <a:chOff x="12506947" y="2528924"/>
            <a:chExt cx="10770157" cy="8829601"/>
          </a:xfrm>
        </p:grpSpPr>
        <p:pic>
          <p:nvPicPr>
            <p:cNvPr id="24" name="그림 23">
              <a:extLst>
                <a:ext uri="{FF2B5EF4-FFF2-40B4-BE49-F238E27FC236}">
                  <a16:creationId xmlns:a16="http://schemas.microsoft.com/office/drawing/2014/main" id="{4E521293-76F4-2CFF-625F-6A042825CAB3}"/>
                </a:ext>
              </a:extLst>
            </p:cNvPr>
            <p:cNvPicPr>
              <a:picLocks noChangeAspect="1"/>
            </p:cNvPicPr>
            <p:nvPr/>
          </p:nvPicPr>
          <p:blipFill>
            <a:blip r:embed="rId7"/>
            <a:stretch>
              <a:fillRect/>
            </a:stretch>
          </p:blipFill>
          <p:spPr>
            <a:xfrm>
              <a:off x="12506947" y="2528924"/>
              <a:ext cx="10770157" cy="8006038"/>
            </a:xfrm>
            <a:prstGeom prst="rect">
              <a:avLst/>
            </a:prstGeom>
          </p:spPr>
        </p:pic>
        <p:sp>
          <p:nvSpPr>
            <p:cNvPr id="32" name="TextBox 31">
              <a:extLst>
                <a:ext uri="{FF2B5EF4-FFF2-40B4-BE49-F238E27FC236}">
                  <a16:creationId xmlns:a16="http://schemas.microsoft.com/office/drawing/2014/main" id="{E3660BD1-7005-8E2C-6C23-2A013A5F7403}"/>
                </a:ext>
              </a:extLst>
            </p:cNvPr>
            <p:cNvSpPr txBox="1"/>
            <p:nvPr/>
          </p:nvSpPr>
          <p:spPr>
            <a:xfrm>
              <a:off x="15043200" y="10712194"/>
              <a:ext cx="8020050" cy="646331"/>
            </a:xfrm>
            <a:prstGeom prst="rect">
              <a:avLst/>
            </a:prstGeom>
            <a:noFill/>
          </p:spPr>
          <p:txBody>
            <a:bodyPr wrap="square">
              <a:spAutoFit/>
            </a:bodyPr>
            <a:lstStyle/>
            <a:p>
              <a:r>
                <a:rPr lang="en-US" altLang="ko-KR" sz="3600">
                  <a:latin typeface="Noto Sans KR" panose="020B0200000000000000" pitchFamily="50" charset="-127"/>
                  <a:ea typeface="Noto Sans KR" panose="020B0200000000000000" pitchFamily="50" charset="-127"/>
                </a:rPr>
                <a:t>KIAT </a:t>
              </a:r>
              <a:r>
                <a:rPr lang="ko-KR" altLang="en-US" sz="3600">
                  <a:latin typeface="Noto Sans KR" panose="020B0200000000000000" pitchFamily="50" charset="-127"/>
                  <a:ea typeface="Noto Sans KR" panose="020B0200000000000000" pitchFamily="50" charset="-127"/>
                </a:rPr>
                <a:t>민병주 원장님 세미나 </a:t>
              </a:r>
              <a:r>
                <a:rPr lang="en-US" altLang="ko-KR" sz="3600">
                  <a:latin typeface="Noto Sans KR" panose="020B0200000000000000" pitchFamily="50" charset="-127"/>
                  <a:ea typeface="Noto Sans KR" panose="020B0200000000000000" pitchFamily="50" charset="-127"/>
                </a:rPr>
                <a:t>(3</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sp>
        <p:nvSpPr>
          <p:cNvPr id="37" name="Google Shape;403;p15">
            <a:extLst>
              <a:ext uri="{FF2B5EF4-FFF2-40B4-BE49-F238E27FC236}">
                <a16:creationId xmlns:a16="http://schemas.microsoft.com/office/drawing/2014/main" id="{1D7D9C6F-D823-BB58-930F-520184D74825}"/>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a:t>3</a:t>
            </a:r>
            <a:r>
              <a:rPr lang="ko-KR" altLang="en-US"/>
              <a:t>차년도 비교과 프로그램</a:t>
            </a:r>
            <a:endParaRPr sz="4300">
              <a:highlight>
                <a:srgbClr val="FFFF00"/>
              </a:highlight>
            </a:endParaRPr>
          </a:p>
        </p:txBody>
      </p:sp>
      <p:sp>
        <p:nvSpPr>
          <p:cNvPr id="2" name="TextBox 1">
            <a:extLst>
              <a:ext uri="{FF2B5EF4-FFF2-40B4-BE49-F238E27FC236}">
                <a16:creationId xmlns:a16="http://schemas.microsoft.com/office/drawing/2014/main" id="{B60EE6CB-5C2F-4845-2295-028A9BA51B8A}"/>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10</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3275280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16AE3353-98C2-E58C-141D-50FD955FC506}"/>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27A88B6C-3F01-0976-210C-FE89A1E24127}"/>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31" name="Google Shape;403;p15">
            <a:extLst>
              <a:ext uri="{FF2B5EF4-FFF2-40B4-BE49-F238E27FC236}">
                <a16:creationId xmlns:a16="http://schemas.microsoft.com/office/drawing/2014/main" id="{FFAFC7C5-DE29-0A22-B9E3-42EB3A7155A9}"/>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a:t>3</a:t>
            </a:r>
            <a:r>
              <a:rPr lang="ko-KR" altLang="en-US"/>
              <a:t>차년도 비교과 프로그램</a:t>
            </a:r>
            <a:endParaRPr sz="4300">
              <a:highlight>
                <a:srgbClr val="FFFF00"/>
              </a:highlight>
            </a:endParaRPr>
          </a:p>
        </p:txBody>
      </p:sp>
      <p:grpSp>
        <p:nvGrpSpPr>
          <p:cNvPr id="17" name="그룹 16">
            <a:extLst>
              <a:ext uri="{FF2B5EF4-FFF2-40B4-BE49-F238E27FC236}">
                <a16:creationId xmlns:a16="http://schemas.microsoft.com/office/drawing/2014/main" id="{C29D7BB2-79DD-9168-A3D7-9AEB0400032D}"/>
              </a:ext>
            </a:extLst>
          </p:cNvPr>
          <p:cNvGrpSpPr/>
          <p:nvPr/>
        </p:nvGrpSpPr>
        <p:grpSpPr>
          <a:xfrm>
            <a:off x="633640" y="2006686"/>
            <a:ext cx="15513547" cy="3813717"/>
            <a:chOff x="633640" y="2189566"/>
            <a:chExt cx="15513547" cy="3813717"/>
          </a:xfrm>
        </p:grpSpPr>
        <p:grpSp>
          <p:nvGrpSpPr>
            <p:cNvPr id="16" name="그룹 15">
              <a:extLst>
                <a:ext uri="{FF2B5EF4-FFF2-40B4-BE49-F238E27FC236}">
                  <a16:creationId xmlns:a16="http://schemas.microsoft.com/office/drawing/2014/main" id="{3F08D04E-FCC1-357B-3B40-5FD3965A64A3}"/>
                </a:ext>
              </a:extLst>
            </p:cNvPr>
            <p:cNvGrpSpPr/>
            <p:nvPr/>
          </p:nvGrpSpPr>
          <p:grpSpPr>
            <a:xfrm>
              <a:off x="7711614" y="2189566"/>
              <a:ext cx="8435573" cy="3813717"/>
              <a:chOff x="2111077" y="7916547"/>
              <a:chExt cx="8435573" cy="3813717"/>
            </a:xfrm>
          </p:grpSpPr>
          <p:grpSp>
            <p:nvGrpSpPr>
              <p:cNvPr id="2" name="그룹 1">
                <a:extLst>
                  <a:ext uri="{FF2B5EF4-FFF2-40B4-BE49-F238E27FC236}">
                    <a16:creationId xmlns:a16="http://schemas.microsoft.com/office/drawing/2014/main" id="{4E357117-C56D-DC2D-4282-7628D2840955}"/>
                  </a:ext>
                </a:extLst>
              </p:cNvPr>
              <p:cNvGrpSpPr/>
              <p:nvPr/>
            </p:nvGrpSpPr>
            <p:grpSpPr>
              <a:xfrm>
                <a:off x="2111077" y="7916547"/>
                <a:ext cx="8435573" cy="3111697"/>
                <a:chOff x="653944" y="2528926"/>
                <a:chExt cx="8013070" cy="3022056"/>
              </a:xfrm>
            </p:grpSpPr>
            <p:pic>
              <p:nvPicPr>
                <p:cNvPr id="28" name="그림 27">
                  <a:extLst>
                    <a:ext uri="{FF2B5EF4-FFF2-40B4-BE49-F238E27FC236}">
                      <a16:creationId xmlns:a16="http://schemas.microsoft.com/office/drawing/2014/main" id="{0963CD0E-2E1D-3435-C8B0-85224A07F011}"/>
                    </a:ext>
                  </a:extLst>
                </p:cNvPr>
                <p:cNvPicPr>
                  <a:picLocks noChangeAspect="1"/>
                </p:cNvPicPr>
                <p:nvPr/>
              </p:nvPicPr>
              <p:blipFill>
                <a:blip r:embed="rId3"/>
                <a:stretch>
                  <a:fillRect/>
                </a:stretch>
              </p:blipFill>
              <p:spPr>
                <a:xfrm>
                  <a:off x="653944" y="2528927"/>
                  <a:ext cx="4028420" cy="3022055"/>
                </a:xfrm>
                <a:prstGeom prst="rect">
                  <a:avLst/>
                </a:prstGeom>
              </p:spPr>
            </p:pic>
            <p:pic>
              <p:nvPicPr>
                <p:cNvPr id="30" name="그림 29">
                  <a:extLst>
                    <a:ext uri="{FF2B5EF4-FFF2-40B4-BE49-F238E27FC236}">
                      <a16:creationId xmlns:a16="http://schemas.microsoft.com/office/drawing/2014/main" id="{68F5D4B3-D682-40CA-3C0E-E750A4EAE2C1}"/>
                    </a:ext>
                  </a:extLst>
                </p:cNvPr>
                <p:cNvPicPr>
                  <a:picLocks noChangeAspect="1"/>
                </p:cNvPicPr>
                <p:nvPr/>
              </p:nvPicPr>
              <p:blipFill>
                <a:blip r:embed="rId4"/>
                <a:stretch>
                  <a:fillRect/>
                </a:stretch>
              </p:blipFill>
              <p:spPr>
                <a:xfrm>
                  <a:off x="4637607" y="2528926"/>
                  <a:ext cx="4029407" cy="3022055"/>
                </a:xfrm>
                <a:prstGeom prst="rect">
                  <a:avLst/>
                </a:prstGeom>
              </p:spPr>
            </p:pic>
          </p:grpSp>
          <p:sp>
            <p:nvSpPr>
              <p:cNvPr id="14" name="TextBox 13">
                <a:extLst>
                  <a:ext uri="{FF2B5EF4-FFF2-40B4-BE49-F238E27FC236}">
                    <a16:creationId xmlns:a16="http://schemas.microsoft.com/office/drawing/2014/main" id="{5CEDD452-4DF8-3B98-4850-77B3608AF63B}"/>
                  </a:ext>
                </a:extLst>
              </p:cNvPr>
              <p:cNvSpPr txBox="1"/>
              <p:nvPr/>
            </p:nvSpPr>
            <p:spPr>
              <a:xfrm>
                <a:off x="2299245" y="11083933"/>
                <a:ext cx="8247405" cy="646331"/>
              </a:xfrm>
              <a:prstGeom prst="rect">
                <a:avLst/>
              </a:prstGeom>
              <a:noFill/>
            </p:spPr>
            <p:txBody>
              <a:bodyPr wrap="square">
                <a:spAutoFit/>
              </a:bodyPr>
              <a:lstStyle/>
              <a:p>
                <a:r>
                  <a:rPr lang="en-US" altLang="ko-KR" sz="3600">
                    <a:latin typeface="Noto Sans KR" panose="020B0200000000000000" pitchFamily="50" charset="-127"/>
                    <a:ea typeface="Noto Sans KR" panose="020B0200000000000000" pitchFamily="50" charset="-127"/>
                  </a:rPr>
                  <a:t>2025 </a:t>
                </a:r>
                <a:r>
                  <a:rPr lang="ko-KR" altLang="en-US" sz="3600">
                    <a:latin typeface="Noto Sans KR" panose="020B0200000000000000" pitchFamily="50" charset="-127"/>
                    <a:ea typeface="Noto Sans KR" panose="020B0200000000000000" pitchFamily="50" charset="-127"/>
                  </a:rPr>
                  <a:t>대한전자공학회 하계 학술대회 </a:t>
                </a:r>
                <a:r>
                  <a:rPr lang="en-US" altLang="ko-KR" sz="3600">
                    <a:latin typeface="Noto Sans KR" panose="020B0200000000000000" pitchFamily="50" charset="-127"/>
                    <a:ea typeface="Noto Sans KR" panose="020B0200000000000000" pitchFamily="50" charset="-127"/>
                  </a:rPr>
                  <a:t>(6</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grpSp>
          <p:nvGrpSpPr>
            <p:cNvPr id="9" name="그룹 8">
              <a:extLst>
                <a:ext uri="{FF2B5EF4-FFF2-40B4-BE49-F238E27FC236}">
                  <a16:creationId xmlns:a16="http://schemas.microsoft.com/office/drawing/2014/main" id="{35C918EB-44CB-D16E-F8F9-12A488004E2F}"/>
                </a:ext>
              </a:extLst>
            </p:cNvPr>
            <p:cNvGrpSpPr/>
            <p:nvPr/>
          </p:nvGrpSpPr>
          <p:grpSpPr>
            <a:xfrm>
              <a:off x="633640" y="2189566"/>
              <a:ext cx="6502082" cy="3111696"/>
              <a:chOff x="1657768" y="2189566"/>
              <a:chExt cx="6502082" cy="3111696"/>
            </a:xfrm>
          </p:grpSpPr>
          <p:pic>
            <p:nvPicPr>
              <p:cNvPr id="35" name="그림 34" descr="의류, 사람, 실내, 신발류이(가) 표시된 사진&#10;&#10;AI 생성 콘텐츠는 정확하지 않을 수 있습니다.">
                <a:extLst>
                  <a:ext uri="{FF2B5EF4-FFF2-40B4-BE49-F238E27FC236}">
                    <a16:creationId xmlns:a16="http://schemas.microsoft.com/office/drawing/2014/main" id="{02EC433D-FAA2-D8BA-C32A-2A3FA18DA05D}"/>
                  </a:ext>
                </a:extLst>
              </p:cNvPr>
              <p:cNvPicPr>
                <a:picLocks noChangeAspect="1"/>
              </p:cNvPicPr>
              <p:nvPr/>
            </p:nvPicPr>
            <p:blipFill>
              <a:blip r:embed="rId5"/>
              <a:stretch>
                <a:fillRect/>
              </a:stretch>
            </p:blipFill>
            <p:spPr>
              <a:xfrm>
                <a:off x="5826078" y="2189566"/>
                <a:ext cx="2333772" cy="3111696"/>
              </a:xfrm>
              <a:prstGeom prst="rect">
                <a:avLst/>
              </a:prstGeom>
            </p:spPr>
          </p:pic>
          <p:pic>
            <p:nvPicPr>
              <p:cNvPr id="37" name="그림 36" descr="의류, 사람, 실내, 벽이(가) 표시된 사진&#10;&#10;AI 생성 콘텐츠는 정확하지 않을 수 있습니다.">
                <a:extLst>
                  <a:ext uri="{FF2B5EF4-FFF2-40B4-BE49-F238E27FC236}">
                    <a16:creationId xmlns:a16="http://schemas.microsoft.com/office/drawing/2014/main" id="{36C2DA25-3C8F-1F87-A91C-508AF158532D}"/>
                  </a:ext>
                </a:extLst>
              </p:cNvPr>
              <p:cNvPicPr>
                <a:picLocks noChangeAspect="1"/>
              </p:cNvPicPr>
              <p:nvPr/>
            </p:nvPicPr>
            <p:blipFill>
              <a:blip r:embed="rId6"/>
              <a:stretch>
                <a:fillRect/>
              </a:stretch>
            </p:blipFill>
            <p:spPr>
              <a:xfrm>
                <a:off x="1657768" y="2189566"/>
                <a:ext cx="4175110" cy="3111696"/>
              </a:xfrm>
              <a:prstGeom prst="rect">
                <a:avLst/>
              </a:prstGeom>
            </p:spPr>
          </p:pic>
        </p:grpSp>
        <p:sp>
          <p:nvSpPr>
            <p:cNvPr id="38" name="TextBox 37">
              <a:extLst>
                <a:ext uri="{FF2B5EF4-FFF2-40B4-BE49-F238E27FC236}">
                  <a16:creationId xmlns:a16="http://schemas.microsoft.com/office/drawing/2014/main" id="{00B09559-C253-BD76-89B6-4AD3E396868F}"/>
                </a:ext>
              </a:extLst>
            </p:cNvPr>
            <p:cNvSpPr txBox="1"/>
            <p:nvPr/>
          </p:nvSpPr>
          <p:spPr>
            <a:xfrm>
              <a:off x="1397819" y="5356952"/>
              <a:ext cx="5359102"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측정장비 교육 </a:t>
              </a:r>
              <a:r>
                <a:rPr lang="en-US" altLang="ko-KR" sz="3600">
                  <a:latin typeface="Noto Sans KR" panose="020B0200000000000000" pitchFamily="50" charset="-127"/>
                  <a:ea typeface="Noto Sans KR" panose="020B0200000000000000" pitchFamily="50" charset="-127"/>
                </a:rPr>
                <a:t>(3</a:t>
              </a:r>
              <a:r>
                <a:rPr lang="ko-KR" altLang="en-US" sz="3600">
                  <a:latin typeface="Noto Sans KR" panose="020B0200000000000000" pitchFamily="50" charset="-127"/>
                  <a:ea typeface="Noto Sans KR" panose="020B0200000000000000" pitchFamily="50" charset="-127"/>
                </a:rPr>
                <a:t>월 </a:t>
              </a:r>
              <a:r>
                <a:rPr lang="en-US" altLang="ko-KR" sz="3600">
                  <a:latin typeface="Noto Sans KR" panose="020B0200000000000000" pitchFamily="50" charset="-127"/>
                  <a:ea typeface="Noto Sans KR" panose="020B0200000000000000" pitchFamily="50" charset="-127"/>
                </a:rPr>
                <a:t>– 11</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grpSp>
        <p:nvGrpSpPr>
          <p:cNvPr id="18" name="그룹 17">
            <a:extLst>
              <a:ext uri="{FF2B5EF4-FFF2-40B4-BE49-F238E27FC236}">
                <a16:creationId xmlns:a16="http://schemas.microsoft.com/office/drawing/2014/main" id="{F652B176-E926-A06D-AEDC-3B91EE7ED209}"/>
              </a:ext>
            </a:extLst>
          </p:cNvPr>
          <p:cNvGrpSpPr/>
          <p:nvPr/>
        </p:nvGrpSpPr>
        <p:grpSpPr>
          <a:xfrm>
            <a:off x="633640" y="5988650"/>
            <a:ext cx="23116720" cy="3733815"/>
            <a:chOff x="633640" y="6336122"/>
            <a:chExt cx="23116720" cy="3733815"/>
          </a:xfrm>
        </p:grpSpPr>
        <p:grpSp>
          <p:nvGrpSpPr>
            <p:cNvPr id="4" name="그룹 3">
              <a:extLst>
                <a:ext uri="{FF2B5EF4-FFF2-40B4-BE49-F238E27FC236}">
                  <a16:creationId xmlns:a16="http://schemas.microsoft.com/office/drawing/2014/main" id="{219D28B4-2606-00C8-CD5A-5D34E66FA9D8}"/>
                </a:ext>
              </a:extLst>
            </p:cNvPr>
            <p:cNvGrpSpPr/>
            <p:nvPr/>
          </p:nvGrpSpPr>
          <p:grpSpPr>
            <a:xfrm>
              <a:off x="633640" y="6336122"/>
              <a:ext cx="8387420" cy="3078495"/>
              <a:chOff x="1657768" y="8951306"/>
              <a:chExt cx="8387420" cy="3078495"/>
            </a:xfrm>
          </p:grpSpPr>
          <p:pic>
            <p:nvPicPr>
              <p:cNvPr id="20" name="그림 19" descr="텍스트, 실내, 컴퓨터, 프레젠테이션이(가) 표시된 사진&#10;&#10;AI 생성 콘텐츠는 정확하지 않을 수 있습니다.">
                <a:extLst>
                  <a:ext uri="{FF2B5EF4-FFF2-40B4-BE49-F238E27FC236}">
                    <a16:creationId xmlns:a16="http://schemas.microsoft.com/office/drawing/2014/main" id="{6546E015-541E-24DB-7338-0E06488EC0CD}"/>
                  </a:ext>
                </a:extLst>
              </p:cNvPr>
              <p:cNvPicPr>
                <a:picLocks noChangeAspect="1"/>
              </p:cNvPicPr>
              <p:nvPr/>
            </p:nvPicPr>
            <p:blipFill>
              <a:blip r:embed="rId7"/>
              <a:stretch>
                <a:fillRect/>
              </a:stretch>
            </p:blipFill>
            <p:spPr>
              <a:xfrm>
                <a:off x="1657768" y="8951990"/>
                <a:ext cx="4193710" cy="3077811"/>
              </a:xfrm>
              <a:prstGeom prst="rect">
                <a:avLst/>
              </a:prstGeom>
            </p:spPr>
          </p:pic>
          <p:pic>
            <p:nvPicPr>
              <p:cNvPr id="21" name="그림 20" descr="실내, 프레젠테이션, 세미나, 강의이(가) 표시된 사진&#10;&#10;AI 생성 콘텐츠는 정확하지 않을 수 있습니다.">
                <a:extLst>
                  <a:ext uri="{FF2B5EF4-FFF2-40B4-BE49-F238E27FC236}">
                    <a16:creationId xmlns:a16="http://schemas.microsoft.com/office/drawing/2014/main" id="{14F7047E-2656-906E-09B5-B071C16B25EF}"/>
                  </a:ext>
                </a:extLst>
              </p:cNvPr>
              <p:cNvPicPr>
                <a:picLocks noChangeAspect="1"/>
              </p:cNvPicPr>
              <p:nvPr/>
            </p:nvPicPr>
            <p:blipFill>
              <a:blip r:embed="rId8"/>
              <a:stretch>
                <a:fillRect/>
              </a:stretch>
            </p:blipFill>
            <p:spPr>
              <a:xfrm>
                <a:off x="5851478" y="8951306"/>
                <a:ext cx="4193710" cy="3077811"/>
              </a:xfrm>
              <a:prstGeom prst="rect">
                <a:avLst/>
              </a:prstGeom>
            </p:spPr>
          </p:pic>
        </p:grpSp>
        <p:sp>
          <p:nvSpPr>
            <p:cNvPr id="23" name="TextBox 22">
              <a:extLst>
                <a:ext uri="{FF2B5EF4-FFF2-40B4-BE49-F238E27FC236}">
                  <a16:creationId xmlns:a16="http://schemas.microsoft.com/office/drawing/2014/main" id="{56138A6C-2C36-FF06-8780-4C1FCADE3511}"/>
                </a:ext>
              </a:extLst>
            </p:cNvPr>
            <p:cNvSpPr txBox="1"/>
            <p:nvPr/>
          </p:nvSpPr>
          <p:spPr>
            <a:xfrm>
              <a:off x="2165534" y="9423606"/>
              <a:ext cx="5286431"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반도체 회로설계특강 </a:t>
              </a:r>
              <a:r>
                <a:rPr lang="en-US" altLang="ko-KR" sz="3600">
                  <a:latin typeface="Noto Sans KR" panose="020B0200000000000000" pitchFamily="50" charset="-127"/>
                  <a:ea typeface="Noto Sans KR" panose="020B0200000000000000" pitchFamily="50" charset="-127"/>
                </a:rPr>
                <a:t>(7</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nvGrpSpPr>
            <p:cNvPr id="5" name="그룹 4">
              <a:extLst>
                <a:ext uri="{FF2B5EF4-FFF2-40B4-BE49-F238E27FC236}">
                  <a16:creationId xmlns:a16="http://schemas.microsoft.com/office/drawing/2014/main" id="{46D8E66C-502C-3A7A-0A51-D76CBA7BD525}"/>
                </a:ext>
              </a:extLst>
            </p:cNvPr>
            <p:cNvGrpSpPr/>
            <p:nvPr/>
          </p:nvGrpSpPr>
          <p:grpSpPr>
            <a:xfrm>
              <a:off x="9502337" y="6336122"/>
              <a:ext cx="14248023" cy="3077811"/>
              <a:chOff x="961994" y="2065708"/>
              <a:chExt cx="15110902" cy="3773567"/>
            </a:xfrm>
          </p:grpSpPr>
          <p:pic>
            <p:nvPicPr>
              <p:cNvPr id="6" name="그림 5" descr="실내, 의자, 가구, 회의장이(가) 표시된 사진&#10;&#10;AI 생성 콘텐츠는 정확하지 않을 수 있습니다.">
                <a:extLst>
                  <a:ext uri="{FF2B5EF4-FFF2-40B4-BE49-F238E27FC236}">
                    <a16:creationId xmlns:a16="http://schemas.microsoft.com/office/drawing/2014/main" id="{1AAEE065-57F0-98A7-0457-79BDFFAD5CD6}"/>
                  </a:ext>
                </a:extLst>
              </p:cNvPr>
              <p:cNvPicPr>
                <a:picLocks noChangeAspect="1"/>
              </p:cNvPicPr>
              <p:nvPr/>
            </p:nvPicPr>
            <p:blipFill>
              <a:blip r:embed="rId9"/>
              <a:stretch>
                <a:fillRect/>
              </a:stretch>
            </p:blipFill>
            <p:spPr>
              <a:xfrm>
                <a:off x="961994" y="2065708"/>
                <a:ext cx="5027440" cy="3773566"/>
              </a:xfrm>
              <a:prstGeom prst="rect">
                <a:avLst/>
              </a:prstGeom>
            </p:spPr>
          </p:pic>
          <p:pic>
            <p:nvPicPr>
              <p:cNvPr id="7" name="그림 6" descr="사람, 의류, 실내, 인간의 얼굴이(가) 표시된 사진&#10;&#10;AI 생성 콘텐츠는 정확하지 않을 수 있습니다.">
                <a:extLst>
                  <a:ext uri="{FF2B5EF4-FFF2-40B4-BE49-F238E27FC236}">
                    <a16:creationId xmlns:a16="http://schemas.microsoft.com/office/drawing/2014/main" id="{9C0F51D4-E889-6320-56D0-E98397FAEE4A}"/>
                  </a:ext>
                </a:extLst>
              </p:cNvPr>
              <p:cNvPicPr>
                <a:picLocks noChangeAspect="1"/>
              </p:cNvPicPr>
              <p:nvPr/>
            </p:nvPicPr>
            <p:blipFill>
              <a:blip r:embed="rId10"/>
              <a:stretch>
                <a:fillRect/>
              </a:stretch>
            </p:blipFill>
            <p:spPr>
              <a:xfrm>
                <a:off x="5989434" y="2065709"/>
                <a:ext cx="5041731" cy="3773566"/>
              </a:xfrm>
              <a:prstGeom prst="rect">
                <a:avLst/>
              </a:prstGeom>
            </p:spPr>
          </p:pic>
          <p:pic>
            <p:nvPicPr>
              <p:cNvPr id="8" name="그림 7" descr="의류, 실내, 사람, 컴퓨터이(가) 표시된 사진&#10;&#10;AI 생성 콘텐츠는 정확하지 않을 수 있습니다.">
                <a:extLst>
                  <a:ext uri="{FF2B5EF4-FFF2-40B4-BE49-F238E27FC236}">
                    <a16:creationId xmlns:a16="http://schemas.microsoft.com/office/drawing/2014/main" id="{E9CFED66-0286-1A7E-0B05-152BEF96F5E3}"/>
                  </a:ext>
                </a:extLst>
              </p:cNvPr>
              <p:cNvPicPr>
                <a:picLocks noChangeAspect="1"/>
              </p:cNvPicPr>
              <p:nvPr/>
            </p:nvPicPr>
            <p:blipFill>
              <a:blip r:embed="rId11"/>
              <a:stretch>
                <a:fillRect/>
              </a:stretch>
            </p:blipFill>
            <p:spPr>
              <a:xfrm>
                <a:off x="11031165" y="2065708"/>
                <a:ext cx="5041731" cy="3773566"/>
              </a:xfrm>
              <a:prstGeom prst="rect">
                <a:avLst/>
              </a:prstGeom>
            </p:spPr>
          </p:pic>
        </p:grpSp>
        <p:sp>
          <p:nvSpPr>
            <p:cNvPr id="10" name="TextBox 9">
              <a:extLst>
                <a:ext uri="{FF2B5EF4-FFF2-40B4-BE49-F238E27FC236}">
                  <a16:creationId xmlns:a16="http://schemas.microsoft.com/office/drawing/2014/main" id="{F86533F3-A582-B11C-9B25-09F517AC9298}"/>
                </a:ext>
              </a:extLst>
            </p:cNvPr>
            <p:cNvSpPr txBox="1"/>
            <p:nvPr/>
          </p:nvSpPr>
          <p:spPr>
            <a:xfrm>
              <a:off x="13569691" y="9423606"/>
              <a:ext cx="6099839"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반도체소자 단기집중강좌 </a:t>
              </a:r>
              <a:r>
                <a:rPr lang="en-US" altLang="ko-KR" sz="3600">
                  <a:latin typeface="Noto Sans KR" panose="020B0200000000000000" pitchFamily="50" charset="-127"/>
                  <a:ea typeface="Noto Sans KR" panose="020B0200000000000000" pitchFamily="50" charset="-127"/>
                </a:rPr>
                <a:t>(7</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grpSp>
        <p:nvGrpSpPr>
          <p:cNvPr id="11" name="그룹 10">
            <a:extLst>
              <a:ext uri="{FF2B5EF4-FFF2-40B4-BE49-F238E27FC236}">
                <a16:creationId xmlns:a16="http://schemas.microsoft.com/office/drawing/2014/main" id="{7274FDF9-31A7-825C-D69E-954A96B2F56B}"/>
              </a:ext>
            </a:extLst>
          </p:cNvPr>
          <p:cNvGrpSpPr/>
          <p:nvPr/>
        </p:nvGrpSpPr>
        <p:grpSpPr>
          <a:xfrm>
            <a:off x="2541398" y="9973304"/>
            <a:ext cx="15123127" cy="3333367"/>
            <a:chOff x="2419444" y="12294134"/>
            <a:chExt cx="15123127" cy="3333367"/>
          </a:xfrm>
        </p:grpSpPr>
        <p:pic>
          <p:nvPicPr>
            <p:cNvPr id="12" name="그림 11">
              <a:extLst>
                <a:ext uri="{FF2B5EF4-FFF2-40B4-BE49-F238E27FC236}">
                  <a16:creationId xmlns:a16="http://schemas.microsoft.com/office/drawing/2014/main" id="{ADD47659-E95C-4FE9-ABF6-2F794269DE05}"/>
                </a:ext>
              </a:extLst>
            </p:cNvPr>
            <p:cNvPicPr>
              <a:picLocks noChangeAspect="1"/>
            </p:cNvPicPr>
            <p:nvPr/>
          </p:nvPicPr>
          <p:blipFill>
            <a:blip r:embed="rId12"/>
            <a:stretch>
              <a:fillRect/>
            </a:stretch>
          </p:blipFill>
          <p:spPr>
            <a:xfrm>
              <a:off x="12460032" y="12294134"/>
              <a:ext cx="5082539" cy="3333367"/>
            </a:xfrm>
            <a:prstGeom prst="rect">
              <a:avLst/>
            </a:prstGeom>
          </p:spPr>
        </p:pic>
        <p:pic>
          <p:nvPicPr>
            <p:cNvPr id="13" name="그림 12">
              <a:extLst>
                <a:ext uri="{FF2B5EF4-FFF2-40B4-BE49-F238E27FC236}">
                  <a16:creationId xmlns:a16="http://schemas.microsoft.com/office/drawing/2014/main" id="{F05F5116-0907-32E3-62A1-87454FC63813}"/>
                </a:ext>
              </a:extLst>
            </p:cNvPr>
            <p:cNvPicPr>
              <a:picLocks noChangeAspect="1"/>
            </p:cNvPicPr>
            <p:nvPr/>
          </p:nvPicPr>
          <p:blipFill>
            <a:blip r:embed="rId13"/>
            <a:stretch>
              <a:fillRect/>
            </a:stretch>
          </p:blipFill>
          <p:spPr>
            <a:xfrm>
              <a:off x="2419444" y="12294134"/>
              <a:ext cx="5020295" cy="3333367"/>
            </a:xfrm>
            <a:prstGeom prst="rect">
              <a:avLst/>
            </a:prstGeom>
          </p:spPr>
        </p:pic>
        <p:pic>
          <p:nvPicPr>
            <p:cNvPr id="15" name="그림 14">
              <a:extLst>
                <a:ext uri="{FF2B5EF4-FFF2-40B4-BE49-F238E27FC236}">
                  <a16:creationId xmlns:a16="http://schemas.microsoft.com/office/drawing/2014/main" id="{B31EA4A3-EAE7-2D6A-910D-034C6C4AFF72}"/>
                </a:ext>
              </a:extLst>
            </p:cNvPr>
            <p:cNvPicPr>
              <a:picLocks noChangeAspect="1"/>
            </p:cNvPicPr>
            <p:nvPr/>
          </p:nvPicPr>
          <p:blipFill>
            <a:blip r:embed="rId14"/>
            <a:stretch>
              <a:fillRect/>
            </a:stretch>
          </p:blipFill>
          <p:spPr>
            <a:xfrm>
              <a:off x="7439739" y="12294134"/>
              <a:ext cx="5020294" cy="3333367"/>
            </a:xfrm>
            <a:prstGeom prst="rect">
              <a:avLst/>
            </a:prstGeom>
          </p:spPr>
        </p:pic>
      </p:grpSp>
      <p:sp>
        <p:nvSpPr>
          <p:cNvPr id="19" name="TextBox 18">
            <a:extLst>
              <a:ext uri="{FF2B5EF4-FFF2-40B4-BE49-F238E27FC236}">
                <a16:creationId xmlns:a16="http://schemas.microsoft.com/office/drawing/2014/main" id="{8B399EDB-898D-7BA8-146F-78C8406125AA}"/>
              </a:ext>
            </a:extLst>
          </p:cNvPr>
          <p:cNvSpPr txBox="1"/>
          <p:nvPr/>
        </p:nvSpPr>
        <p:spPr>
          <a:xfrm>
            <a:off x="18051891" y="11173968"/>
            <a:ext cx="6099839"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미국 </a:t>
            </a:r>
            <a:r>
              <a:rPr lang="en-US" altLang="ko-KR" sz="3600">
                <a:latin typeface="Noto Sans KR" panose="020B0200000000000000" pitchFamily="50" charset="-127"/>
                <a:ea typeface="Noto Sans KR" panose="020B0200000000000000" pitchFamily="50" charset="-127"/>
              </a:rPr>
              <a:t>MIT URTC </a:t>
            </a:r>
            <a:r>
              <a:rPr lang="ko-KR" altLang="en-US" sz="3600">
                <a:latin typeface="Noto Sans KR" panose="020B0200000000000000" pitchFamily="50" charset="-127"/>
                <a:ea typeface="Noto Sans KR" panose="020B0200000000000000" pitchFamily="50" charset="-127"/>
              </a:rPr>
              <a:t>학회 </a:t>
            </a:r>
            <a:r>
              <a:rPr lang="en-US" altLang="ko-KR" sz="3600">
                <a:latin typeface="Noto Sans KR" panose="020B0200000000000000" pitchFamily="50" charset="-127"/>
                <a:ea typeface="Noto Sans KR" panose="020B0200000000000000" pitchFamily="50" charset="-127"/>
              </a:rPr>
              <a:t>(10</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sp>
        <p:nvSpPr>
          <p:cNvPr id="22" name="TextBox 21">
            <a:extLst>
              <a:ext uri="{FF2B5EF4-FFF2-40B4-BE49-F238E27FC236}">
                <a16:creationId xmlns:a16="http://schemas.microsoft.com/office/drawing/2014/main" id="{3DDBDF0C-070D-0DEF-29B5-50A6D3DF8521}"/>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11</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400907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E00EB288-F449-EC0C-CE53-64CC83D694DD}"/>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808D9B77-4DC2-ECC6-AC50-08F82EC8109C}"/>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pSp>
        <p:nvGrpSpPr>
          <p:cNvPr id="39" name="그룹 38">
            <a:extLst>
              <a:ext uri="{FF2B5EF4-FFF2-40B4-BE49-F238E27FC236}">
                <a16:creationId xmlns:a16="http://schemas.microsoft.com/office/drawing/2014/main" id="{AEBDE711-AD96-FF04-97D6-74AE201BE9A1}"/>
              </a:ext>
            </a:extLst>
          </p:cNvPr>
          <p:cNvGrpSpPr/>
          <p:nvPr/>
        </p:nvGrpSpPr>
        <p:grpSpPr>
          <a:xfrm>
            <a:off x="624950" y="2169454"/>
            <a:ext cx="15110901" cy="3270122"/>
            <a:chOff x="327512" y="2061698"/>
            <a:chExt cx="15110901" cy="3270122"/>
          </a:xfrm>
        </p:grpSpPr>
        <p:grpSp>
          <p:nvGrpSpPr>
            <p:cNvPr id="38" name="그룹 37">
              <a:extLst>
                <a:ext uri="{FF2B5EF4-FFF2-40B4-BE49-F238E27FC236}">
                  <a16:creationId xmlns:a16="http://schemas.microsoft.com/office/drawing/2014/main" id="{3825F491-EE55-09E5-E9FF-34AD94E8A4F1}"/>
                </a:ext>
              </a:extLst>
            </p:cNvPr>
            <p:cNvGrpSpPr/>
            <p:nvPr/>
          </p:nvGrpSpPr>
          <p:grpSpPr>
            <a:xfrm>
              <a:off x="327512" y="2061698"/>
              <a:ext cx="10069172" cy="3270122"/>
              <a:chOff x="327512" y="2061698"/>
              <a:chExt cx="10069172" cy="3270122"/>
            </a:xfrm>
          </p:grpSpPr>
          <p:pic>
            <p:nvPicPr>
              <p:cNvPr id="33" name="그림 32">
                <a:extLst>
                  <a:ext uri="{FF2B5EF4-FFF2-40B4-BE49-F238E27FC236}">
                    <a16:creationId xmlns:a16="http://schemas.microsoft.com/office/drawing/2014/main" id="{09B16F5A-8BDB-25A1-8266-9A81309577C6}"/>
                  </a:ext>
                </a:extLst>
              </p:cNvPr>
              <p:cNvPicPr>
                <a:picLocks noChangeAspect="1"/>
              </p:cNvPicPr>
              <p:nvPr/>
            </p:nvPicPr>
            <p:blipFill>
              <a:blip r:embed="rId3"/>
              <a:stretch>
                <a:fillRect/>
              </a:stretch>
            </p:blipFill>
            <p:spPr>
              <a:xfrm>
                <a:off x="5354953" y="2061698"/>
                <a:ext cx="5041731" cy="3270121"/>
              </a:xfrm>
              <a:prstGeom prst="rect">
                <a:avLst/>
              </a:prstGeom>
            </p:spPr>
          </p:pic>
          <p:pic>
            <p:nvPicPr>
              <p:cNvPr id="35" name="그림 34">
                <a:extLst>
                  <a:ext uri="{FF2B5EF4-FFF2-40B4-BE49-F238E27FC236}">
                    <a16:creationId xmlns:a16="http://schemas.microsoft.com/office/drawing/2014/main" id="{5250F3DA-BDD2-23F1-112E-55FC60E7ED85}"/>
                  </a:ext>
                </a:extLst>
              </p:cNvPr>
              <p:cNvPicPr>
                <a:picLocks noChangeAspect="1"/>
              </p:cNvPicPr>
              <p:nvPr/>
            </p:nvPicPr>
            <p:blipFill>
              <a:blip r:embed="rId4"/>
              <a:stretch>
                <a:fillRect/>
              </a:stretch>
            </p:blipFill>
            <p:spPr>
              <a:xfrm>
                <a:off x="327512" y="2061698"/>
                <a:ext cx="5008069" cy="3270122"/>
              </a:xfrm>
              <a:prstGeom prst="rect">
                <a:avLst/>
              </a:prstGeom>
            </p:spPr>
          </p:pic>
        </p:grpSp>
        <p:pic>
          <p:nvPicPr>
            <p:cNvPr id="37" name="그림 36" descr="텍스트, 프레젠테이션, 사람, 프로젝션 스크린이(가) 표시된 사진&#10;&#10;AI 생성 콘텐츠는 정확하지 않을 수 있습니다.">
              <a:extLst>
                <a:ext uri="{FF2B5EF4-FFF2-40B4-BE49-F238E27FC236}">
                  <a16:creationId xmlns:a16="http://schemas.microsoft.com/office/drawing/2014/main" id="{3DC00D0E-D380-5C57-A702-BB85B5F50866}"/>
                </a:ext>
              </a:extLst>
            </p:cNvPr>
            <p:cNvPicPr>
              <a:picLocks noChangeAspect="1"/>
            </p:cNvPicPr>
            <p:nvPr/>
          </p:nvPicPr>
          <p:blipFill>
            <a:blip r:embed="rId5"/>
            <a:stretch>
              <a:fillRect/>
            </a:stretch>
          </p:blipFill>
          <p:spPr>
            <a:xfrm>
              <a:off x="10396682" y="2061698"/>
              <a:ext cx="5041731" cy="3270121"/>
            </a:xfrm>
            <a:prstGeom prst="rect">
              <a:avLst/>
            </a:prstGeom>
          </p:spPr>
        </p:pic>
      </p:grpSp>
      <p:sp>
        <p:nvSpPr>
          <p:cNvPr id="40" name="TextBox 39">
            <a:extLst>
              <a:ext uri="{FF2B5EF4-FFF2-40B4-BE49-F238E27FC236}">
                <a16:creationId xmlns:a16="http://schemas.microsoft.com/office/drawing/2014/main" id="{6A451CEB-357C-E357-07CF-90E35BC318E6}"/>
              </a:ext>
            </a:extLst>
          </p:cNvPr>
          <p:cNvSpPr txBox="1"/>
          <p:nvPr/>
        </p:nvSpPr>
        <p:spPr>
          <a:xfrm>
            <a:off x="16728842" y="3481348"/>
            <a:ext cx="6880501" cy="646331"/>
          </a:xfrm>
          <a:prstGeom prst="rect">
            <a:avLst/>
          </a:prstGeom>
          <a:noFill/>
        </p:spPr>
        <p:txBody>
          <a:bodyPr wrap="square">
            <a:spAutoFit/>
          </a:bodyPr>
          <a:lstStyle/>
          <a:p>
            <a:r>
              <a:rPr lang="en-US" altLang="ko-KR" sz="3600">
                <a:latin typeface="Noto Sans KR" panose="020B0200000000000000" pitchFamily="50" charset="-127"/>
                <a:ea typeface="Noto Sans KR" panose="020B0200000000000000" pitchFamily="50" charset="-127"/>
              </a:rPr>
              <a:t>2025 </a:t>
            </a:r>
            <a:r>
              <a:rPr lang="ko-KR" altLang="en-US" sz="3600">
                <a:latin typeface="Noto Sans KR" panose="020B0200000000000000" pitchFamily="50" charset="-127"/>
                <a:ea typeface="Noto Sans KR" panose="020B0200000000000000" pitchFamily="50" charset="-127"/>
              </a:rPr>
              <a:t>부산 </a:t>
            </a:r>
            <a:r>
              <a:rPr lang="en-US" altLang="ko-KR" sz="3600">
                <a:latin typeface="Noto Sans KR" panose="020B0200000000000000" pitchFamily="50" charset="-127"/>
                <a:ea typeface="Noto Sans KR" panose="020B0200000000000000" pitchFamily="50" charset="-127"/>
              </a:rPr>
              <a:t>ICCE-ASIA </a:t>
            </a:r>
            <a:r>
              <a:rPr lang="ko-KR" altLang="en-US" sz="3600">
                <a:latin typeface="Noto Sans KR" panose="020B0200000000000000" pitchFamily="50" charset="-127"/>
                <a:ea typeface="Noto Sans KR" panose="020B0200000000000000" pitchFamily="50" charset="-127"/>
              </a:rPr>
              <a:t>학회 </a:t>
            </a:r>
            <a:r>
              <a:rPr lang="en-US" altLang="ko-KR" sz="3600">
                <a:latin typeface="Noto Sans KR" panose="020B0200000000000000" pitchFamily="50" charset="-127"/>
                <a:ea typeface="Noto Sans KR" panose="020B0200000000000000" pitchFamily="50" charset="-127"/>
              </a:rPr>
              <a:t>(10</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sp>
        <p:nvSpPr>
          <p:cNvPr id="42" name="Google Shape;403;p15">
            <a:extLst>
              <a:ext uri="{FF2B5EF4-FFF2-40B4-BE49-F238E27FC236}">
                <a16:creationId xmlns:a16="http://schemas.microsoft.com/office/drawing/2014/main" id="{54F49809-DD00-304D-8CB7-6816ADC07E9E}"/>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a:t>3</a:t>
            </a:r>
            <a:r>
              <a:rPr lang="ko-KR" altLang="en-US"/>
              <a:t>차년도 비교과 프로그램</a:t>
            </a:r>
            <a:endParaRPr sz="4300">
              <a:highlight>
                <a:srgbClr val="FFFF00"/>
              </a:highlight>
            </a:endParaRPr>
          </a:p>
        </p:txBody>
      </p:sp>
      <p:sp>
        <p:nvSpPr>
          <p:cNvPr id="2" name="TextBox 1">
            <a:extLst>
              <a:ext uri="{FF2B5EF4-FFF2-40B4-BE49-F238E27FC236}">
                <a16:creationId xmlns:a16="http://schemas.microsoft.com/office/drawing/2014/main" id="{7015AACA-6F03-67D3-3AB4-68E91E9DB0BD}"/>
              </a:ext>
            </a:extLst>
          </p:cNvPr>
          <p:cNvSpPr txBox="1"/>
          <p:nvPr/>
        </p:nvSpPr>
        <p:spPr>
          <a:xfrm>
            <a:off x="7493764" y="8534932"/>
            <a:ext cx="9235078"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첨단융합학부 비교과 프로그램 추가 예정</a:t>
            </a:r>
          </a:p>
        </p:txBody>
      </p:sp>
      <p:sp>
        <p:nvSpPr>
          <p:cNvPr id="4" name="TextBox 3">
            <a:extLst>
              <a:ext uri="{FF2B5EF4-FFF2-40B4-BE49-F238E27FC236}">
                <a16:creationId xmlns:a16="http://schemas.microsoft.com/office/drawing/2014/main" id="{17357330-AFEB-2195-4E0D-F32A3019D874}"/>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12</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15520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318B960A-B7E1-9475-FC15-373E55280C3E}"/>
            </a:ext>
          </a:extLst>
        </p:cNvPr>
        <p:cNvGrpSpPr/>
        <p:nvPr/>
      </p:nvGrpSpPr>
      <p:grpSpPr>
        <a:xfrm>
          <a:off x="0" y="0"/>
          <a:ext cx="0" cy="0"/>
          <a:chOff x="0" y="0"/>
          <a:chExt cx="0" cy="0"/>
        </a:xfrm>
      </p:grpSpPr>
      <p:pic>
        <p:nvPicPr>
          <p:cNvPr id="398" name="그림 397">
            <a:extLst>
              <a:ext uri="{FF2B5EF4-FFF2-40B4-BE49-F238E27FC236}">
                <a16:creationId xmlns:a16="http://schemas.microsoft.com/office/drawing/2014/main" id="{AB659CA6-57FC-04B9-C5F1-6BFB42C6E784}"/>
              </a:ext>
            </a:extLst>
          </p:cNvPr>
          <p:cNvPicPr>
            <a:picLocks noChangeAspect="1"/>
          </p:cNvPicPr>
          <p:nvPr/>
        </p:nvPicPr>
        <p:blipFill>
          <a:blip r:embed="rId3"/>
          <a:stretch>
            <a:fillRect/>
          </a:stretch>
        </p:blipFill>
        <p:spPr>
          <a:xfrm>
            <a:off x="252206" y="3518459"/>
            <a:ext cx="23879588" cy="6765406"/>
          </a:xfrm>
          <a:prstGeom prst="rect">
            <a:avLst/>
          </a:prstGeom>
        </p:spPr>
      </p:pic>
      <p:sp>
        <p:nvSpPr>
          <p:cNvPr id="404" name="Google Shape;404;p15">
            <a:extLst>
              <a:ext uri="{FF2B5EF4-FFF2-40B4-BE49-F238E27FC236}">
                <a16:creationId xmlns:a16="http://schemas.microsoft.com/office/drawing/2014/main" id="{74A1E7AA-3B2B-0D06-3800-30665964C0C4}"/>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7" name="Google Shape;403;p15">
            <a:extLst>
              <a:ext uri="{FF2B5EF4-FFF2-40B4-BE49-F238E27FC236}">
                <a16:creationId xmlns:a16="http://schemas.microsoft.com/office/drawing/2014/main" id="{B0361460-8165-02E4-2AAA-6B378B7BF91D}"/>
              </a:ext>
            </a:extLst>
          </p:cNvPr>
          <p:cNvSpPr txBox="1">
            <a:spLocks noGrp="1"/>
          </p:cNvSpPr>
          <p:nvPr>
            <p:ph type="title"/>
          </p:nvPr>
        </p:nvSpPr>
        <p:spPr>
          <a:xfrm>
            <a:off x="978525" y="1168875"/>
            <a:ext cx="8238046"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dirty="0"/>
              <a:t>3</a:t>
            </a:r>
            <a:r>
              <a:rPr lang="ko-KR" altLang="en-US" dirty="0"/>
              <a:t>차년도 사업비 집행 계획</a:t>
            </a:r>
            <a:endParaRPr sz="4300" dirty="0">
              <a:highlight>
                <a:srgbClr val="FFFF00"/>
              </a:highlight>
            </a:endParaRPr>
          </a:p>
        </p:txBody>
      </p:sp>
      <p:sp>
        <p:nvSpPr>
          <p:cNvPr id="2" name="TextBox 1">
            <a:extLst>
              <a:ext uri="{FF2B5EF4-FFF2-40B4-BE49-F238E27FC236}">
                <a16:creationId xmlns:a16="http://schemas.microsoft.com/office/drawing/2014/main" id="{C0CEDD26-A22B-785D-F114-FE413FD491C1}"/>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14</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
        <p:nvSpPr>
          <p:cNvPr id="14" name="TextBox 13">
            <a:extLst>
              <a:ext uri="{FF2B5EF4-FFF2-40B4-BE49-F238E27FC236}">
                <a16:creationId xmlns:a16="http://schemas.microsoft.com/office/drawing/2014/main" id="{95BC8DC8-1B79-3845-E09F-A9FAFA1153A6}"/>
              </a:ext>
            </a:extLst>
          </p:cNvPr>
          <p:cNvSpPr txBox="1"/>
          <p:nvPr/>
        </p:nvSpPr>
        <p:spPr>
          <a:xfrm>
            <a:off x="4468056" y="2528924"/>
            <a:ext cx="6548284" cy="646331"/>
          </a:xfrm>
          <a:prstGeom prst="rect">
            <a:avLst/>
          </a:prstGeom>
          <a:noFill/>
        </p:spPr>
        <p:txBody>
          <a:bodyPr wrap="square">
            <a:spAutoFit/>
          </a:bodyPr>
          <a:lstStyle/>
          <a:p>
            <a:pPr algn="ctr"/>
            <a:r>
              <a:rPr lang="en-US" altLang="ko-KR" sz="3600" b="1" dirty="0">
                <a:latin typeface="Noto Sans KR" panose="020B0200000000000000" pitchFamily="50" charset="-127"/>
                <a:ea typeface="Noto Sans KR" panose="020B0200000000000000" pitchFamily="50" charset="-127"/>
              </a:rPr>
              <a:t>3</a:t>
            </a:r>
            <a:r>
              <a:rPr lang="ko-KR" altLang="en-US" sz="3600" b="1" dirty="0">
                <a:latin typeface="Noto Sans KR" panose="020B0200000000000000" pitchFamily="50" charset="-127"/>
                <a:ea typeface="Noto Sans KR" panose="020B0200000000000000" pitchFamily="50" charset="-127"/>
              </a:rPr>
              <a:t>차년도 본예산 </a:t>
            </a:r>
            <a:r>
              <a:rPr lang="ko-KR" altLang="en-US" sz="3600" b="1" dirty="0" err="1">
                <a:latin typeface="Noto Sans KR" panose="020B0200000000000000" pitchFamily="50" charset="-127"/>
                <a:ea typeface="Noto Sans KR" panose="020B0200000000000000" pitchFamily="50" charset="-127"/>
              </a:rPr>
              <a:t>집행률</a:t>
            </a:r>
            <a:endParaRPr lang="ko-KR" altLang="en-US" sz="3600" b="1" dirty="0">
              <a:latin typeface="Noto Sans KR" panose="020B0200000000000000" pitchFamily="50" charset="-127"/>
              <a:ea typeface="Noto Sans KR" panose="020B0200000000000000" pitchFamily="50" charset="-127"/>
            </a:endParaRPr>
          </a:p>
        </p:txBody>
      </p:sp>
      <p:sp>
        <p:nvSpPr>
          <p:cNvPr id="15" name="TextBox 14">
            <a:extLst>
              <a:ext uri="{FF2B5EF4-FFF2-40B4-BE49-F238E27FC236}">
                <a16:creationId xmlns:a16="http://schemas.microsoft.com/office/drawing/2014/main" id="{173E4910-DFE1-DEEA-2B7E-1AFC5D7229E9}"/>
              </a:ext>
            </a:extLst>
          </p:cNvPr>
          <p:cNvSpPr txBox="1"/>
          <p:nvPr/>
        </p:nvSpPr>
        <p:spPr>
          <a:xfrm>
            <a:off x="15679517" y="2528923"/>
            <a:ext cx="6548284" cy="646331"/>
          </a:xfrm>
          <a:prstGeom prst="rect">
            <a:avLst/>
          </a:prstGeom>
          <a:noFill/>
        </p:spPr>
        <p:txBody>
          <a:bodyPr wrap="square">
            <a:spAutoFit/>
          </a:bodyPr>
          <a:lstStyle/>
          <a:p>
            <a:pPr algn="ctr"/>
            <a:r>
              <a:rPr lang="en-US" altLang="ko-KR" sz="3600" b="1" dirty="0">
                <a:latin typeface="Noto Sans KR" panose="020B0200000000000000" pitchFamily="50" charset="-127"/>
                <a:ea typeface="Noto Sans KR" panose="020B0200000000000000" pitchFamily="50" charset="-127"/>
              </a:rPr>
              <a:t>2</a:t>
            </a:r>
            <a:r>
              <a:rPr lang="ko-KR" altLang="en-US" sz="3600" b="1" dirty="0">
                <a:latin typeface="Noto Sans KR" panose="020B0200000000000000" pitchFamily="50" charset="-127"/>
                <a:ea typeface="Noto Sans KR" panose="020B0200000000000000" pitchFamily="50" charset="-127"/>
              </a:rPr>
              <a:t>차년도 이월금 </a:t>
            </a:r>
            <a:r>
              <a:rPr lang="ko-KR" altLang="en-US" sz="3600" b="1" dirty="0" err="1">
                <a:latin typeface="Noto Sans KR" panose="020B0200000000000000" pitchFamily="50" charset="-127"/>
                <a:ea typeface="Noto Sans KR" panose="020B0200000000000000" pitchFamily="50" charset="-127"/>
              </a:rPr>
              <a:t>집행률</a:t>
            </a:r>
            <a:endParaRPr lang="ko-KR" altLang="en-US" sz="3600" b="1" dirty="0">
              <a:latin typeface="Noto Sans KR" panose="020B0200000000000000" pitchFamily="50" charset="-127"/>
              <a:ea typeface="Noto Sans KR" panose="020B0200000000000000" pitchFamily="50" charset="-127"/>
            </a:endParaRPr>
          </a:p>
        </p:txBody>
      </p:sp>
      <p:sp>
        <p:nvSpPr>
          <p:cNvPr id="18" name="원호 17">
            <a:extLst>
              <a:ext uri="{FF2B5EF4-FFF2-40B4-BE49-F238E27FC236}">
                <a16:creationId xmlns:a16="http://schemas.microsoft.com/office/drawing/2014/main" id="{F157CD79-61B5-F433-F1AC-842411C9D68E}"/>
              </a:ext>
            </a:extLst>
          </p:cNvPr>
          <p:cNvSpPr/>
          <p:nvPr/>
        </p:nvSpPr>
        <p:spPr bwMode="auto">
          <a:xfrm>
            <a:off x="10747100" y="8735921"/>
            <a:ext cx="538480" cy="538837"/>
          </a:xfrm>
          <a:prstGeom prst="arc">
            <a:avLst>
              <a:gd name="adj1" fmla="val 16200000"/>
              <a:gd name="adj2" fmla="val 16133248"/>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19" name="원호 18">
            <a:extLst>
              <a:ext uri="{FF2B5EF4-FFF2-40B4-BE49-F238E27FC236}">
                <a16:creationId xmlns:a16="http://schemas.microsoft.com/office/drawing/2014/main" id="{D2E5109F-42B4-C97F-8A1A-40D02220103B}"/>
              </a:ext>
            </a:extLst>
          </p:cNvPr>
          <p:cNvSpPr/>
          <p:nvPr/>
        </p:nvSpPr>
        <p:spPr bwMode="auto">
          <a:xfrm>
            <a:off x="14199729" y="8735921"/>
            <a:ext cx="538480" cy="538837"/>
          </a:xfrm>
          <a:prstGeom prst="arc">
            <a:avLst>
              <a:gd name="adj1" fmla="val 16200000"/>
              <a:gd name="adj2" fmla="val 16133248"/>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0" name="원호 19">
            <a:extLst>
              <a:ext uri="{FF2B5EF4-FFF2-40B4-BE49-F238E27FC236}">
                <a16:creationId xmlns:a16="http://schemas.microsoft.com/office/drawing/2014/main" id="{2E4196C1-6D1B-D90B-B32F-665A4C3D493A}"/>
              </a:ext>
            </a:extLst>
          </p:cNvPr>
          <p:cNvSpPr/>
          <p:nvPr/>
        </p:nvSpPr>
        <p:spPr bwMode="auto">
          <a:xfrm>
            <a:off x="10747100" y="9566467"/>
            <a:ext cx="538480" cy="538837"/>
          </a:xfrm>
          <a:prstGeom prst="arc">
            <a:avLst>
              <a:gd name="adj1" fmla="val 16200000"/>
              <a:gd name="adj2" fmla="val 4004554"/>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1" name="원호 20">
            <a:extLst>
              <a:ext uri="{FF2B5EF4-FFF2-40B4-BE49-F238E27FC236}">
                <a16:creationId xmlns:a16="http://schemas.microsoft.com/office/drawing/2014/main" id="{47269717-842F-56D2-0873-070B3085A676}"/>
              </a:ext>
            </a:extLst>
          </p:cNvPr>
          <p:cNvSpPr/>
          <p:nvPr/>
        </p:nvSpPr>
        <p:spPr bwMode="auto">
          <a:xfrm>
            <a:off x="14199729" y="9566467"/>
            <a:ext cx="538480" cy="538837"/>
          </a:xfrm>
          <a:prstGeom prst="arc">
            <a:avLst>
              <a:gd name="adj1" fmla="val 16200000"/>
              <a:gd name="adj2" fmla="val 14902936"/>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2" name="원호 21">
            <a:extLst>
              <a:ext uri="{FF2B5EF4-FFF2-40B4-BE49-F238E27FC236}">
                <a16:creationId xmlns:a16="http://schemas.microsoft.com/office/drawing/2014/main" id="{236575EE-39AE-2F19-A0D1-F512395FF35E}"/>
              </a:ext>
            </a:extLst>
          </p:cNvPr>
          <p:cNvSpPr/>
          <p:nvPr/>
        </p:nvSpPr>
        <p:spPr bwMode="auto">
          <a:xfrm>
            <a:off x="10747100" y="7808383"/>
            <a:ext cx="538480" cy="538837"/>
          </a:xfrm>
          <a:prstGeom prst="arc">
            <a:avLst>
              <a:gd name="adj1" fmla="val 16200000"/>
              <a:gd name="adj2" fmla="val 13933563"/>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5" name="원호 24">
            <a:extLst>
              <a:ext uri="{FF2B5EF4-FFF2-40B4-BE49-F238E27FC236}">
                <a16:creationId xmlns:a16="http://schemas.microsoft.com/office/drawing/2014/main" id="{F81FBFD2-0344-6BC6-FC4F-54C7AFFD9D63}"/>
              </a:ext>
            </a:extLst>
          </p:cNvPr>
          <p:cNvSpPr/>
          <p:nvPr/>
        </p:nvSpPr>
        <p:spPr bwMode="auto">
          <a:xfrm>
            <a:off x="14199729" y="7808383"/>
            <a:ext cx="538480" cy="538837"/>
          </a:xfrm>
          <a:prstGeom prst="arc">
            <a:avLst>
              <a:gd name="adj1" fmla="val 16200000"/>
              <a:gd name="adj2" fmla="val 15732244"/>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6" name="원호 25">
            <a:extLst>
              <a:ext uri="{FF2B5EF4-FFF2-40B4-BE49-F238E27FC236}">
                <a16:creationId xmlns:a16="http://schemas.microsoft.com/office/drawing/2014/main" id="{A23B958D-E219-C839-432B-9506F3853808}"/>
              </a:ext>
            </a:extLst>
          </p:cNvPr>
          <p:cNvSpPr/>
          <p:nvPr/>
        </p:nvSpPr>
        <p:spPr bwMode="auto">
          <a:xfrm>
            <a:off x="14199729" y="7808383"/>
            <a:ext cx="538480" cy="538837"/>
          </a:xfrm>
          <a:prstGeom prst="arc">
            <a:avLst>
              <a:gd name="adj1" fmla="val 16200000"/>
              <a:gd name="adj2" fmla="val 13933563"/>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7" name="원호 26">
            <a:extLst>
              <a:ext uri="{FF2B5EF4-FFF2-40B4-BE49-F238E27FC236}">
                <a16:creationId xmlns:a16="http://schemas.microsoft.com/office/drawing/2014/main" id="{071714A5-E393-0098-037F-65CC397BEBA6}"/>
              </a:ext>
            </a:extLst>
          </p:cNvPr>
          <p:cNvSpPr/>
          <p:nvPr/>
        </p:nvSpPr>
        <p:spPr bwMode="auto">
          <a:xfrm>
            <a:off x="10747100" y="6977837"/>
            <a:ext cx="538480" cy="538837"/>
          </a:xfrm>
          <a:prstGeom prst="arc">
            <a:avLst>
              <a:gd name="adj1" fmla="val 16200000"/>
              <a:gd name="adj2" fmla="val 10027952"/>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8" name="원호 27">
            <a:extLst>
              <a:ext uri="{FF2B5EF4-FFF2-40B4-BE49-F238E27FC236}">
                <a16:creationId xmlns:a16="http://schemas.microsoft.com/office/drawing/2014/main" id="{500D95B4-F424-D8C7-083E-D2AE4ED14C5E}"/>
              </a:ext>
            </a:extLst>
          </p:cNvPr>
          <p:cNvSpPr/>
          <p:nvPr/>
        </p:nvSpPr>
        <p:spPr bwMode="auto">
          <a:xfrm>
            <a:off x="14199729" y="6977837"/>
            <a:ext cx="538480" cy="538837"/>
          </a:xfrm>
          <a:prstGeom prst="arc">
            <a:avLst>
              <a:gd name="adj1" fmla="val 16200000"/>
              <a:gd name="adj2" fmla="val 14972680"/>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9" name="원호 28">
            <a:extLst>
              <a:ext uri="{FF2B5EF4-FFF2-40B4-BE49-F238E27FC236}">
                <a16:creationId xmlns:a16="http://schemas.microsoft.com/office/drawing/2014/main" id="{398802D4-5C4D-219E-3668-346AAF1BB009}"/>
              </a:ext>
            </a:extLst>
          </p:cNvPr>
          <p:cNvSpPr/>
          <p:nvPr/>
        </p:nvSpPr>
        <p:spPr bwMode="auto">
          <a:xfrm>
            <a:off x="14203416" y="6977837"/>
            <a:ext cx="538480" cy="538837"/>
          </a:xfrm>
          <a:prstGeom prst="arc">
            <a:avLst>
              <a:gd name="adj1" fmla="val 16200000"/>
              <a:gd name="adj2" fmla="val 3324299"/>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0" name="원호 29">
            <a:extLst>
              <a:ext uri="{FF2B5EF4-FFF2-40B4-BE49-F238E27FC236}">
                <a16:creationId xmlns:a16="http://schemas.microsoft.com/office/drawing/2014/main" id="{7E26D283-4B67-D526-5598-110EC992B56A}"/>
              </a:ext>
            </a:extLst>
          </p:cNvPr>
          <p:cNvSpPr/>
          <p:nvPr/>
        </p:nvSpPr>
        <p:spPr bwMode="auto">
          <a:xfrm>
            <a:off x="10747100" y="6168540"/>
            <a:ext cx="538480" cy="538837"/>
          </a:xfrm>
          <a:prstGeom prst="arc">
            <a:avLst>
              <a:gd name="adj1" fmla="val 16200000"/>
              <a:gd name="adj2" fmla="val 767870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5" name="원호 34">
            <a:extLst>
              <a:ext uri="{FF2B5EF4-FFF2-40B4-BE49-F238E27FC236}">
                <a16:creationId xmlns:a16="http://schemas.microsoft.com/office/drawing/2014/main" id="{E1D47111-AF8B-36A6-1A9B-90A2E64607EA}"/>
              </a:ext>
            </a:extLst>
          </p:cNvPr>
          <p:cNvSpPr/>
          <p:nvPr/>
        </p:nvSpPr>
        <p:spPr bwMode="auto">
          <a:xfrm>
            <a:off x="14199729" y="6168540"/>
            <a:ext cx="538480" cy="538837"/>
          </a:xfrm>
          <a:prstGeom prst="arc">
            <a:avLst>
              <a:gd name="adj1" fmla="val 16200000"/>
              <a:gd name="adj2" fmla="val 15601092"/>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6" name="원호 35">
            <a:extLst>
              <a:ext uri="{FF2B5EF4-FFF2-40B4-BE49-F238E27FC236}">
                <a16:creationId xmlns:a16="http://schemas.microsoft.com/office/drawing/2014/main" id="{84845995-1B5C-358E-6DC8-4A4A8B268D06}"/>
              </a:ext>
            </a:extLst>
          </p:cNvPr>
          <p:cNvSpPr/>
          <p:nvPr/>
        </p:nvSpPr>
        <p:spPr bwMode="auto">
          <a:xfrm>
            <a:off x="14199729" y="6168540"/>
            <a:ext cx="538480" cy="538837"/>
          </a:xfrm>
          <a:prstGeom prst="arc">
            <a:avLst>
              <a:gd name="adj1" fmla="val 16200000"/>
              <a:gd name="adj2" fmla="val 767870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9" name="원호 38">
            <a:extLst>
              <a:ext uri="{FF2B5EF4-FFF2-40B4-BE49-F238E27FC236}">
                <a16:creationId xmlns:a16="http://schemas.microsoft.com/office/drawing/2014/main" id="{FC27099A-FAE7-9800-C3AE-9B6D08498921}"/>
              </a:ext>
            </a:extLst>
          </p:cNvPr>
          <p:cNvSpPr/>
          <p:nvPr/>
        </p:nvSpPr>
        <p:spPr bwMode="auto">
          <a:xfrm>
            <a:off x="10747100" y="5296993"/>
            <a:ext cx="538480" cy="538837"/>
          </a:xfrm>
          <a:prstGeom prst="arc">
            <a:avLst>
              <a:gd name="adj1" fmla="val 16200000"/>
              <a:gd name="adj2" fmla="val 18691200"/>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 name="원호 39">
            <a:extLst>
              <a:ext uri="{FF2B5EF4-FFF2-40B4-BE49-F238E27FC236}">
                <a16:creationId xmlns:a16="http://schemas.microsoft.com/office/drawing/2014/main" id="{C3BA97D2-3E80-9606-DBF6-F5CF428D5F71}"/>
              </a:ext>
            </a:extLst>
          </p:cNvPr>
          <p:cNvSpPr/>
          <p:nvPr/>
        </p:nvSpPr>
        <p:spPr bwMode="auto">
          <a:xfrm>
            <a:off x="14199729" y="5296993"/>
            <a:ext cx="538480" cy="538837"/>
          </a:xfrm>
          <a:prstGeom prst="arc">
            <a:avLst>
              <a:gd name="adj1" fmla="val 16200000"/>
              <a:gd name="adj2" fmla="val 14393730"/>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1" name="원호 40">
            <a:extLst>
              <a:ext uri="{FF2B5EF4-FFF2-40B4-BE49-F238E27FC236}">
                <a16:creationId xmlns:a16="http://schemas.microsoft.com/office/drawing/2014/main" id="{B76B3C9D-ED6C-7473-C9BB-5F87DC30812D}"/>
              </a:ext>
            </a:extLst>
          </p:cNvPr>
          <p:cNvSpPr/>
          <p:nvPr/>
        </p:nvSpPr>
        <p:spPr bwMode="auto">
          <a:xfrm>
            <a:off x="14199729" y="5296993"/>
            <a:ext cx="538480" cy="538837"/>
          </a:xfrm>
          <a:prstGeom prst="arc">
            <a:avLst>
              <a:gd name="adj1" fmla="val 16200000"/>
              <a:gd name="adj2" fmla="val 18691200"/>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2" name="원호 41">
            <a:extLst>
              <a:ext uri="{FF2B5EF4-FFF2-40B4-BE49-F238E27FC236}">
                <a16:creationId xmlns:a16="http://schemas.microsoft.com/office/drawing/2014/main" id="{30EE8A07-C371-BA09-F49E-0E0466D21A64}"/>
              </a:ext>
            </a:extLst>
          </p:cNvPr>
          <p:cNvSpPr/>
          <p:nvPr/>
        </p:nvSpPr>
        <p:spPr bwMode="auto">
          <a:xfrm>
            <a:off x="10747100" y="4389207"/>
            <a:ext cx="538480" cy="538837"/>
          </a:xfrm>
          <a:prstGeom prst="arc">
            <a:avLst>
              <a:gd name="adj1" fmla="val 16200000"/>
              <a:gd name="adj2" fmla="val 2464888"/>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3" name="원호 42">
            <a:extLst>
              <a:ext uri="{FF2B5EF4-FFF2-40B4-BE49-F238E27FC236}">
                <a16:creationId xmlns:a16="http://schemas.microsoft.com/office/drawing/2014/main" id="{2F7EDB63-E1CA-83A2-73BD-A2644BB8C46C}"/>
              </a:ext>
            </a:extLst>
          </p:cNvPr>
          <p:cNvSpPr/>
          <p:nvPr/>
        </p:nvSpPr>
        <p:spPr bwMode="auto">
          <a:xfrm>
            <a:off x="14199729" y="4389207"/>
            <a:ext cx="538480" cy="538837"/>
          </a:xfrm>
          <a:prstGeom prst="arc">
            <a:avLst>
              <a:gd name="adj1" fmla="val 16200000"/>
              <a:gd name="adj2" fmla="val 16108423"/>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56" name="원호 55">
            <a:extLst>
              <a:ext uri="{FF2B5EF4-FFF2-40B4-BE49-F238E27FC236}">
                <a16:creationId xmlns:a16="http://schemas.microsoft.com/office/drawing/2014/main" id="{B0DF4DBF-D207-61F6-825D-571B20D3C4FB}"/>
              </a:ext>
            </a:extLst>
          </p:cNvPr>
          <p:cNvSpPr/>
          <p:nvPr/>
        </p:nvSpPr>
        <p:spPr bwMode="auto">
          <a:xfrm>
            <a:off x="20268847" y="6168540"/>
            <a:ext cx="538480" cy="538837"/>
          </a:xfrm>
          <a:prstGeom prst="arc">
            <a:avLst>
              <a:gd name="adj1" fmla="val 16200000"/>
              <a:gd name="adj2" fmla="val 16475912"/>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57" name="원호 56">
            <a:extLst>
              <a:ext uri="{FF2B5EF4-FFF2-40B4-BE49-F238E27FC236}">
                <a16:creationId xmlns:a16="http://schemas.microsoft.com/office/drawing/2014/main" id="{2FECE0E8-0A9C-E579-AC0D-BE394DF07358}"/>
              </a:ext>
            </a:extLst>
          </p:cNvPr>
          <p:cNvSpPr/>
          <p:nvPr/>
        </p:nvSpPr>
        <p:spPr bwMode="auto">
          <a:xfrm>
            <a:off x="23322231" y="6168540"/>
            <a:ext cx="538480" cy="538837"/>
          </a:xfrm>
          <a:prstGeom prst="arc">
            <a:avLst>
              <a:gd name="adj1" fmla="val 16200000"/>
              <a:gd name="adj2" fmla="val 16158705"/>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58" name="원호 57">
            <a:extLst>
              <a:ext uri="{FF2B5EF4-FFF2-40B4-BE49-F238E27FC236}">
                <a16:creationId xmlns:a16="http://schemas.microsoft.com/office/drawing/2014/main" id="{C8A76E1E-5ED8-953F-112C-62CB27184020}"/>
              </a:ext>
            </a:extLst>
          </p:cNvPr>
          <p:cNvSpPr/>
          <p:nvPr/>
        </p:nvSpPr>
        <p:spPr bwMode="auto">
          <a:xfrm>
            <a:off x="23322231" y="6168540"/>
            <a:ext cx="538480" cy="538837"/>
          </a:xfrm>
          <a:prstGeom prst="arc">
            <a:avLst>
              <a:gd name="adj1" fmla="val 16200000"/>
              <a:gd name="adj2" fmla="val 16358523"/>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59" name="원호 58">
            <a:extLst>
              <a:ext uri="{FF2B5EF4-FFF2-40B4-BE49-F238E27FC236}">
                <a16:creationId xmlns:a16="http://schemas.microsoft.com/office/drawing/2014/main" id="{EEC37A8B-EB91-1F57-DC9D-1B1EE4F2CCC3}"/>
              </a:ext>
            </a:extLst>
          </p:cNvPr>
          <p:cNvSpPr/>
          <p:nvPr/>
        </p:nvSpPr>
        <p:spPr bwMode="auto">
          <a:xfrm>
            <a:off x="20268847" y="5296993"/>
            <a:ext cx="538480" cy="538837"/>
          </a:xfrm>
          <a:prstGeom prst="arc">
            <a:avLst>
              <a:gd name="adj1" fmla="val 16200000"/>
              <a:gd name="adj2" fmla="val 873436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60" name="원호 59">
            <a:extLst>
              <a:ext uri="{FF2B5EF4-FFF2-40B4-BE49-F238E27FC236}">
                <a16:creationId xmlns:a16="http://schemas.microsoft.com/office/drawing/2014/main" id="{7BA2C351-D50D-0935-FA3E-FCE97E0881C4}"/>
              </a:ext>
            </a:extLst>
          </p:cNvPr>
          <p:cNvSpPr/>
          <p:nvPr/>
        </p:nvSpPr>
        <p:spPr bwMode="auto">
          <a:xfrm>
            <a:off x="23322231" y="5296993"/>
            <a:ext cx="538480" cy="538837"/>
          </a:xfrm>
          <a:prstGeom prst="arc">
            <a:avLst>
              <a:gd name="adj1" fmla="val 16200000"/>
              <a:gd name="adj2" fmla="val 16151692"/>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62" name="원호 61">
            <a:extLst>
              <a:ext uri="{FF2B5EF4-FFF2-40B4-BE49-F238E27FC236}">
                <a16:creationId xmlns:a16="http://schemas.microsoft.com/office/drawing/2014/main" id="{C883F64A-E2AF-5960-FF8A-FBFC5A1CD149}"/>
              </a:ext>
            </a:extLst>
          </p:cNvPr>
          <p:cNvSpPr/>
          <p:nvPr/>
        </p:nvSpPr>
        <p:spPr bwMode="auto">
          <a:xfrm>
            <a:off x="20268847" y="4389207"/>
            <a:ext cx="538480" cy="538837"/>
          </a:xfrm>
          <a:prstGeom prst="arc">
            <a:avLst>
              <a:gd name="adj1" fmla="val 16200000"/>
              <a:gd name="adj2" fmla="val 1616491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63" name="원호 62">
            <a:extLst>
              <a:ext uri="{FF2B5EF4-FFF2-40B4-BE49-F238E27FC236}">
                <a16:creationId xmlns:a16="http://schemas.microsoft.com/office/drawing/2014/main" id="{9E863831-A077-1DFF-441A-F958F186161F}"/>
              </a:ext>
            </a:extLst>
          </p:cNvPr>
          <p:cNvSpPr/>
          <p:nvPr/>
        </p:nvSpPr>
        <p:spPr bwMode="auto">
          <a:xfrm>
            <a:off x="23322231" y="4389207"/>
            <a:ext cx="538480" cy="538837"/>
          </a:xfrm>
          <a:prstGeom prst="arc">
            <a:avLst>
              <a:gd name="adj1" fmla="val 16200000"/>
              <a:gd name="adj2" fmla="val 16108423"/>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84" name="원호 383">
            <a:extLst>
              <a:ext uri="{FF2B5EF4-FFF2-40B4-BE49-F238E27FC236}">
                <a16:creationId xmlns:a16="http://schemas.microsoft.com/office/drawing/2014/main" id="{B0D41C62-7136-36B0-FD17-5F6DB10F466B}"/>
              </a:ext>
            </a:extLst>
          </p:cNvPr>
          <p:cNvSpPr/>
          <p:nvPr/>
        </p:nvSpPr>
        <p:spPr bwMode="auto">
          <a:xfrm>
            <a:off x="14199729" y="4389207"/>
            <a:ext cx="538480" cy="538837"/>
          </a:xfrm>
          <a:prstGeom prst="arc">
            <a:avLst>
              <a:gd name="adj1" fmla="val 16200000"/>
              <a:gd name="adj2" fmla="val 2464888"/>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85" name="원호 384">
            <a:extLst>
              <a:ext uri="{FF2B5EF4-FFF2-40B4-BE49-F238E27FC236}">
                <a16:creationId xmlns:a16="http://schemas.microsoft.com/office/drawing/2014/main" id="{A61960F2-27BC-49F8-75C8-E34D0A5D5594}"/>
              </a:ext>
            </a:extLst>
          </p:cNvPr>
          <p:cNvSpPr/>
          <p:nvPr/>
        </p:nvSpPr>
        <p:spPr bwMode="auto">
          <a:xfrm>
            <a:off x="23322231" y="4389207"/>
            <a:ext cx="538480" cy="538837"/>
          </a:xfrm>
          <a:prstGeom prst="arc">
            <a:avLst>
              <a:gd name="adj1" fmla="val 16200000"/>
              <a:gd name="adj2" fmla="val 1616491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86" name="원호 385">
            <a:extLst>
              <a:ext uri="{FF2B5EF4-FFF2-40B4-BE49-F238E27FC236}">
                <a16:creationId xmlns:a16="http://schemas.microsoft.com/office/drawing/2014/main" id="{9E99C75E-29D9-273A-A9A0-3AC8B0539566}"/>
              </a:ext>
            </a:extLst>
          </p:cNvPr>
          <p:cNvSpPr/>
          <p:nvPr/>
        </p:nvSpPr>
        <p:spPr bwMode="auto">
          <a:xfrm>
            <a:off x="23322231" y="5296993"/>
            <a:ext cx="538480" cy="538837"/>
          </a:xfrm>
          <a:prstGeom prst="arc">
            <a:avLst>
              <a:gd name="adj1" fmla="val 16200000"/>
              <a:gd name="adj2" fmla="val 873436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99" name="원호 398">
            <a:extLst>
              <a:ext uri="{FF2B5EF4-FFF2-40B4-BE49-F238E27FC236}">
                <a16:creationId xmlns:a16="http://schemas.microsoft.com/office/drawing/2014/main" id="{1D9C9CA7-2E6C-7BE9-2FE7-34A4F37DFF18}"/>
              </a:ext>
            </a:extLst>
          </p:cNvPr>
          <p:cNvSpPr/>
          <p:nvPr/>
        </p:nvSpPr>
        <p:spPr bwMode="auto">
          <a:xfrm>
            <a:off x="20263915" y="6977837"/>
            <a:ext cx="538480" cy="538837"/>
          </a:xfrm>
          <a:prstGeom prst="arc">
            <a:avLst>
              <a:gd name="adj1" fmla="val 16200000"/>
              <a:gd name="adj2" fmla="val 3324299"/>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0" name="원호 399">
            <a:extLst>
              <a:ext uri="{FF2B5EF4-FFF2-40B4-BE49-F238E27FC236}">
                <a16:creationId xmlns:a16="http://schemas.microsoft.com/office/drawing/2014/main" id="{18D71E7F-A969-3460-04F4-0E6366264570}"/>
              </a:ext>
            </a:extLst>
          </p:cNvPr>
          <p:cNvSpPr/>
          <p:nvPr/>
        </p:nvSpPr>
        <p:spPr bwMode="auto">
          <a:xfrm>
            <a:off x="23318544" y="6977837"/>
            <a:ext cx="538480" cy="538837"/>
          </a:xfrm>
          <a:prstGeom prst="arc">
            <a:avLst>
              <a:gd name="adj1" fmla="val 16200000"/>
              <a:gd name="adj2" fmla="val 14972680"/>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1" name="원호 400">
            <a:extLst>
              <a:ext uri="{FF2B5EF4-FFF2-40B4-BE49-F238E27FC236}">
                <a16:creationId xmlns:a16="http://schemas.microsoft.com/office/drawing/2014/main" id="{5D9D2E4C-75DF-C3EE-1448-886C0B4A2CE6}"/>
              </a:ext>
            </a:extLst>
          </p:cNvPr>
          <p:cNvSpPr/>
          <p:nvPr/>
        </p:nvSpPr>
        <p:spPr bwMode="auto">
          <a:xfrm>
            <a:off x="23322231" y="6977837"/>
            <a:ext cx="538480" cy="538837"/>
          </a:xfrm>
          <a:prstGeom prst="arc">
            <a:avLst>
              <a:gd name="adj1" fmla="val 16200000"/>
              <a:gd name="adj2" fmla="val 3324299"/>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2" name="원호 401">
            <a:extLst>
              <a:ext uri="{FF2B5EF4-FFF2-40B4-BE49-F238E27FC236}">
                <a16:creationId xmlns:a16="http://schemas.microsoft.com/office/drawing/2014/main" id="{0E8CC2F4-A281-C8D2-56D3-87A429871016}"/>
              </a:ext>
            </a:extLst>
          </p:cNvPr>
          <p:cNvSpPr/>
          <p:nvPr/>
        </p:nvSpPr>
        <p:spPr bwMode="auto">
          <a:xfrm>
            <a:off x="14199729" y="9566467"/>
            <a:ext cx="538480" cy="538837"/>
          </a:xfrm>
          <a:prstGeom prst="arc">
            <a:avLst>
              <a:gd name="adj1" fmla="val 16200000"/>
              <a:gd name="adj2" fmla="val 4004554"/>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3" name="원호 402">
            <a:extLst>
              <a:ext uri="{FF2B5EF4-FFF2-40B4-BE49-F238E27FC236}">
                <a16:creationId xmlns:a16="http://schemas.microsoft.com/office/drawing/2014/main" id="{414F8935-96D1-4638-51BE-DAE9F1D67306}"/>
              </a:ext>
            </a:extLst>
          </p:cNvPr>
          <p:cNvSpPr/>
          <p:nvPr/>
        </p:nvSpPr>
        <p:spPr bwMode="auto">
          <a:xfrm>
            <a:off x="20263915" y="9566467"/>
            <a:ext cx="538480" cy="538837"/>
          </a:xfrm>
          <a:prstGeom prst="arc">
            <a:avLst>
              <a:gd name="adj1" fmla="val 16200000"/>
              <a:gd name="adj2" fmla="val 6524821"/>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5" name="원호 404">
            <a:extLst>
              <a:ext uri="{FF2B5EF4-FFF2-40B4-BE49-F238E27FC236}">
                <a16:creationId xmlns:a16="http://schemas.microsoft.com/office/drawing/2014/main" id="{29289B6D-A2FB-AA37-7A43-D6069D2F8D22}"/>
              </a:ext>
            </a:extLst>
          </p:cNvPr>
          <p:cNvSpPr/>
          <p:nvPr/>
        </p:nvSpPr>
        <p:spPr bwMode="auto">
          <a:xfrm>
            <a:off x="23318544" y="9566467"/>
            <a:ext cx="538480" cy="538837"/>
          </a:xfrm>
          <a:prstGeom prst="arc">
            <a:avLst>
              <a:gd name="adj1" fmla="val 16200000"/>
              <a:gd name="adj2" fmla="val 16124403"/>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7" name="원호 406">
            <a:extLst>
              <a:ext uri="{FF2B5EF4-FFF2-40B4-BE49-F238E27FC236}">
                <a16:creationId xmlns:a16="http://schemas.microsoft.com/office/drawing/2014/main" id="{4E7F14CC-559C-DBD4-26DF-CCC072845A08}"/>
              </a:ext>
            </a:extLst>
          </p:cNvPr>
          <p:cNvSpPr/>
          <p:nvPr/>
        </p:nvSpPr>
        <p:spPr bwMode="auto">
          <a:xfrm>
            <a:off x="23318544" y="9566467"/>
            <a:ext cx="538480" cy="538837"/>
          </a:xfrm>
          <a:prstGeom prst="arc">
            <a:avLst>
              <a:gd name="adj1" fmla="val 16200000"/>
              <a:gd name="adj2" fmla="val 6524821"/>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8" name="TextBox 407">
            <a:extLst>
              <a:ext uri="{FF2B5EF4-FFF2-40B4-BE49-F238E27FC236}">
                <a16:creationId xmlns:a16="http://schemas.microsoft.com/office/drawing/2014/main" id="{199005B0-72F3-394C-8820-619451E1012D}"/>
              </a:ext>
            </a:extLst>
          </p:cNvPr>
          <p:cNvSpPr txBox="1"/>
          <p:nvPr/>
        </p:nvSpPr>
        <p:spPr>
          <a:xfrm>
            <a:off x="19930102" y="10627069"/>
            <a:ext cx="3926922" cy="523220"/>
          </a:xfrm>
          <a:prstGeom prst="rect">
            <a:avLst/>
          </a:prstGeom>
          <a:noFill/>
        </p:spPr>
        <p:txBody>
          <a:bodyPr wrap="square">
            <a:spAutoFit/>
          </a:bodyPr>
          <a:lstStyle/>
          <a:p>
            <a:pPr algn="r"/>
            <a:r>
              <a:rPr lang="ko-KR" altLang="en-US" sz="2800" b="1" dirty="0">
                <a:latin typeface="Noto Sans KR" panose="020B0200000000000000" pitchFamily="50" charset="-127"/>
                <a:ea typeface="Noto Sans KR" panose="020B0200000000000000" pitchFamily="50" charset="-127"/>
              </a:rPr>
              <a:t>이월금 집행 완료 예정</a:t>
            </a:r>
          </a:p>
        </p:txBody>
      </p:sp>
      <p:sp>
        <p:nvSpPr>
          <p:cNvPr id="409" name="TextBox 408">
            <a:extLst>
              <a:ext uri="{FF2B5EF4-FFF2-40B4-BE49-F238E27FC236}">
                <a16:creationId xmlns:a16="http://schemas.microsoft.com/office/drawing/2014/main" id="{A697FCF7-DB81-6DBE-7147-211BE3A22EC2}"/>
              </a:ext>
            </a:extLst>
          </p:cNvPr>
          <p:cNvSpPr txBox="1"/>
          <p:nvPr/>
        </p:nvSpPr>
        <p:spPr>
          <a:xfrm>
            <a:off x="9903854" y="10627069"/>
            <a:ext cx="5039408" cy="523220"/>
          </a:xfrm>
          <a:prstGeom prst="rect">
            <a:avLst/>
          </a:prstGeom>
          <a:noFill/>
        </p:spPr>
        <p:txBody>
          <a:bodyPr wrap="square">
            <a:spAutoFit/>
          </a:bodyPr>
          <a:lstStyle/>
          <a:p>
            <a:pPr algn="r"/>
            <a:r>
              <a:rPr lang="en-US" altLang="ko-KR" sz="2800" b="1" dirty="0">
                <a:latin typeface="Noto Sans KR" panose="020B0200000000000000" pitchFamily="50" charset="-127"/>
                <a:ea typeface="Noto Sans KR" panose="020B0200000000000000" pitchFamily="50" charset="-127"/>
              </a:rPr>
              <a:t>3</a:t>
            </a:r>
            <a:r>
              <a:rPr lang="ko-KR" altLang="en-US" sz="2800" b="1" dirty="0">
                <a:latin typeface="Noto Sans KR" panose="020B0200000000000000" pitchFamily="50" charset="-127"/>
                <a:ea typeface="Noto Sans KR" panose="020B0200000000000000" pitchFamily="50" charset="-127"/>
              </a:rPr>
              <a:t>차년도 종료 후 이월 예정 잔액</a:t>
            </a:r>
          </a:p>
        </p:txBody>
      </p:sp>
      <p:sp>
        <p:nvSpPr>
          <p:cNvPr id="410" name="TextBox 409">
            <a:extLst>
              <a:ext uri="{FF2B5EF4-FFF2-40B4-BE49-F238E27FC236}">
                <a16:creationId xmlns:a16="http://schemas.microsoft.com/office/drawing/2014/main" id="{1F3DC0DB-8D46-5B4B-94E7-4C7921E3AB3B}"/>
              </a:ext>
            </a:extLst>
          </p:cNvPr>
          <p:cNvSpPr txBox="1"/>
          <p:nvPr/>
        </p:nvSpPr>
        <p:spPr>
          <a:xfrm>
            <a:off x="9903854" y="11377277"/>
            <a:ext cx="5039408" cy="523220"/>
          </a:xfrm>
          <a:prstGeom prst="rect">
            <a:avLst/>
          </a:prstGeom>
          <a:noFill/>
        </p:spPr>
        <p:txBody>
          <a:bodyPr wrap="square">
            <a:spAutoFit/>
          </a:bodyPr>
          <a:lstStyle/>
          <a:p>
            <a:pPr algn="r"/>
            <a:r>
              <a:rPr lang="en-US" altLang="ko-KR" sz="2800" b="1" dirty="0">
                <a:latin typeface="Noto Sans KR" panose="020B0200000000000000" pitchFamily="50" charset="-127"/>
                <a:ea typeface="Noto Sans KR" panose="020B0200000000000000" pitchFamily="50" charset="-127"/>
              </a:rPr>
              <a:t>53,073,048 </a:t>
            </a:r>
            <a:r>
              <a:rPr lang="ko-KR" altLang="en-US" sz="2800" b="1" dirty="0">
                <a:latin typeface="Noto Sans KR" panose="020B0200000000000000" pitchFamily="50" charset="-127"/>
                <a:ea typeface="Noto Sans KR" panose="020B0200000000000000" pitchFamily="50" charset="-127"/>
              </a:rPr>
              <a:t>원</a:t>
            </a:r>
          </a:p>
        </p:txBody>
      </p:sp>
      <p:sp>
        <p:nvSpPr>
          <p:cNvPr id="411" name="TextBox 410">
            <a:extLst>
              <a:ext uri="{FF2B5EF4-FFF2-40B4-BE49-F238E27FC236}">
                <a16:creationId xmlns:a16="http://schemas.microsoft.com/office/drawing/2014/main" id="{07E11735-4B44-0C65-8F20-BB11C3A72F1F}"/>
              </a:ext>
            </a:extLst>
          </p:cNvPr>
          <p:cNvSpPr txBox="1"/>
          <p:nvPr/>
        </p:nvSpPr>
        <p:spPr>
          <a:xfrm>
            <a:off x="9084908" y="12291504"/>
            <a:ext cx="5775663" cy="954107"/>
          </a:xfrm>
          <a:prstGeom prst="rect">
            <a:avLst/>
          </a:prstGeom>
          <a:noFill/>
        </p:spPr>
        <p:txBody>
          <a:bodyPr wrap="square">
            <a:spAutoFit/>
          </a:bodyPr>
          <a:lstStyle/>
          <a:p>
            <a:pPr algn="r"/>
            <a:r>
              <a:rPr lang="en-US" altLang="ko-KR" sz="2800" b="1" dirty="0">
                <a:latin typeface="Noto Sans KR" panose="020B0200000000000000" pitchFamily="50" charset="-127"/>
                <a:ea typeface="Noto Sans KR" panose="020B0200000000000000" pitchFamily="50" charset="-127"/>
              </a:rPr>
              <a:t>3</a:t>
            </a:r>
            <a:r>
              <a:rPr lang="ko-KR" altLang="en-US" sz="2800" b="1" dirty="0">
                <a:latin typeface="Noto Sans KR" panose="020B0200000000000000" pitchFamily="50" charset="-127"/>
                <a:ea typeface="Noto Sans KR" panose="020B0200000000000000" pitchFamily="50" charset="-127"/>
              </a:rPr>
              <a:t>차년도 이월금 발생 시 </a:t>
            </a:r>
            <a:r>
              <a:rPr lang="ko-KR" altLang="en-US" sz="2800" b="1" dirty="0" err="1">
                <a:latin typeface="Noto Sans KR" panose="020B0200000000000000" pitchFamily="50" charset="-127"/>
                <a:ea typeface="Noto Sans KR" panose="020B0200000000000000" pitchFamily="50" charset="-127"/>
              </a:rPr>
              <a:t>활용처</a:t>
            </a:r>
            <a:endParaRPr lang="en-US" altLang="ko-KR" sz="2800" b="1" dirty="0">
              <a:latin typeface="Noto Sans KR" panose="020B0200000000000000" pitchFamily="50" charset="-127"/>
              <a:ea typeface="Noto Sans KR" panose="020B0200000000000000" pitchFamily="50" charset="-127"/>
            </a:endParaRPr>
          </a:p>
          <a:p>
            <a:pPr marL="457200" indent="-457200" algn="r">
              <a:buFontTx/>
              <a:buChar char="-"/>
            </a:pPr>
            <a:r>
              <a:rPr lang="en-US" altLang="ko-KR" sz="2800" dirty="0">
                <a:latin typeface="Noto Sans KR" panose="020B0200000000000000" pitchFamily="50" charset="-127"/>
                <a:ea typeface="Noto Sans KR" panose="020B0200000000000000" pitchFamily="50" charset="-127"/>
              </a:rPr>
              <a:t>3,4</a:t>
            </a:r>
            <a:r>
              <a:rPr lang="ko-KR" altLang="en-US" sz="2800" dirty="0">
                <a:latin typeface="Noto Sans KR" panose="020B0200000000000000" pitchFamily="50" charset="-127"/>
                <a:ea typeface="Noto Sans KR" panose="020B0200000000000000" pitchFamily="50" charset="-127"/>
              </a:rPr>
              <a:t>월 협약이전시기 인건비 충당</a:t>
            </a:r>
          </a:p>
        </p:txBody>
      </p:sp>
    </p:spTree>
    <p:extLst>
      <p:ext uri="{BB962C8B-B14F-4D97-AF65-F5344CB8AC3E}">
        <p14:creationId xmlns:p14="http://schemas.microsoft.com/office/powerpoint/2010/main" val="3699214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12D6AE12-724B-5147-B326-C8576E7A5EF1}"/>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2D60FC94-C03B-5A05-1371-D30890BA9B77}"/>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4" name="Google Shape;519;p18">
            <a:extLst>
              <a:ext uri="{FF2B5EF4-FFF2-40B4-BE49-F238E27FC236}">
                <a16:creationId xmlns:a16="http://schemas.microsoft.com/office/drawing/2014/main" id="{8C563344-5200-155B-A778-91A93AC2E7E0}"/>
              </a:ext>
            </a:extLst>
          </p:cNvPr>
          <p:cNvGraphicFramePr/>
          <p:nvPr>
            <p:extLst>
              <p:ext uri="{D42A27DB-BD31-4B8C-83A1-F6EECF244321}">
                <p14:modId xmlns:p14="http://schemas.microsoft.com/office/powerpoint/2010/main" val="4291649620"/>
              </p:ext>
            </p:extLst>
          </p:nvPr>
        </p:nvGraphicFramePr>
        <p:xfrm>
          <a:off x="4398015" y="3106300"/>
          <a:ext cx="6671467" cy="9443315"/>
        </p:xfrm>
        <a:graphic>
          <a:graphicData uri="http://schemas.openxmlformats.org/drawingml/2006/table">
            <a:tbl>
              <a:tblPr firstRow="1" firstCol="1">
                <a:noFill/>
                <a:tableStyleId>{F103CC87-EB41-4D0D-B5A8-6C6F07A43394}</a:tableStyleId>
              </a:tblPr>
              <a:tblGrid>
                <a:gridCol w="6671467">
                  <a:extLst>
                    <a:ext uri="{9D8B030D-6E8A-4147-A177-3AD203B41FA5}">
                      <a16:colId xmlns:a16="http://schemas.microsoft.com/office/drawing/2014/main" val="3860578810"/>
                    </a:ext>
                  </a:extLst>
                </a:gridCol>
              </a:tblGrid>
              <a:tr h="719446">
                <a:tc>
                  <a:txBody>
                    <a:bodyPr/>
                    <a:lstStyle/>
                    <a:p>
                      <a:pPr marL="0" marR="0" lvl="0" indent="0" algn="ctr" rtl="0">
                        <a:lnSpc>
                          <a:spcPct val="120000"/>
                        </a:lnSpc>
                        <a:spcBef>
                          <a:spcPts val="0"/>
                        </a:spcBef>
                        <a:spcAft>
                          <a:spcPts val="600"/>
                        </a:spcAft>
                        <a:buClr>
                          <a:srgbClr val="777776"/>
                        </a:buClr>
                        <a:buSzPts val="1600"/>
                        <a:buFont typeface="Arial"/>
                        <a:buNone/>
                      </a:pPr>
                      <a:r>
                        <a:rPr lang="ko-KR" altLang="en-US"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rPr>
                        <a:t>미지출분 예정 사용 내역</a:t>
                      </a:r>
                      <a:endParaRPr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endParaRPr>
                    </a:p>
                  </a:txBody>
                  <a:tcPr marL="50800" marR="50800" marT="50800" marB="50800" anchor="ctr">
                    <a:noFill/>
                  </a:tcPr>
                </a:tc>
                <a:extLst>
                  <a:ext uri="{0D108BD9-81ED-4DB2-BD59-A6C34878D82A}">
                    <a16:rowId xmlns:a16="http://schemas.microsoft.com/office/drawing/2014/main" val="10000"/>
                  </a:ext>
                </a:extLst>
              </a:tr>
              <a:tr h="1117990">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인건비 월별 순차 지급</a:t>
                      </a:r>
                      <a:b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b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3</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차년도 참여교원 인센티브</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txBody>
                  <a:tcPr marL="9525" marR="9525" marT="9525" marB="0" anchor="ctr">
                    <a:noFill/>
                  </a:tcPr>
                </a:tc>
                <a:extLst>
                  <a:ext uri="{0D108BD9-81ED-4DB2-BD59-A6C34878D82A}">
                    <a16:rowId xmlns:a16="http://schemas.microsoft.com/office/drawing/2014/main" val="10001"/>
                  </a:ext>
                </a:extLst>
              </a:tr>
              <a:tr h="2572795">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GPU 5</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대</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ko-KR" altLang="en-US" sz="2400" b="0" i="0" u="none" strike="noStrike" dirty="0" err="1">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프로브스테이션</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1</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대</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B1500 1</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대</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ko-KR" altLang="en-US" sz="2400" b="0" i="0" u="none" strike="noStrike" dirty="0" err="1">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스위치매트릭스</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ALD</a:t>
                      </a:r>
                    </a:p>
                  </a:txBody>
                  <a:tcPr marL="9525" marR="9525" marT="9525" marB="0" anchor="ctr">
                    <a:noFill/>
                  </a:tcPr>
                </a:tc>
                <a:extLst>
                  <a:ext uri="{0D108BD9-81ED-4DB2-BD59-A6C34878D82A}">
                    <a16:rowId xmlns:a16="http://schemas.microsoft.com/office/drawing/2014/main" val="3479604463"/>
                  </a:ext>
                </a:extLst>
              </a:tr>
              <a:tr h="145275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첨단융합학부 교육용 칩 제작 </a:t>
                      </a:r>
                      <a:r>
                        <a:rPr lang="ko-KR" altLang="en-US" sz="2400" b="0" i="0" u="none" strike="noStrike" dirty="0" err="1">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공정비</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장학생 공정</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재료비 지원 잔여분</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txBody>
                  <a:tcPr marL="9525" marR="9525" marT="9525" marB="0" anchor="ctr">
                    <a:noFill/>
                  </a:tcPr>
                </a:tc>
                <a:extLst>
                  <a:ext uri="{0D108BD9-81ED-4DB2-BD59-A6C34878D82A}">
                    <a16:rowId xmlns:a16="http://schemas.microsoft.com/office/drawing/2014/main" val="1195064076"/>
                  </a:ext>
                </a:extLst>
              </a:tr>
              <a:tr h="3580327">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3</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차년도 졸업장학금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(26</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년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2</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월 졸업대상 장학생</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4</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차년도 용역 계약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(GPU, EDA)</a:t>
                      </a:r>
                    </a:p>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특강 외부 인력 </a:t>
                      </a:r>
                      <a:r>
                        <a:rPr lang="ko-KR" altLang="en-US" sz="2400" b="0" i="0" u="none" strike="noStrike" dirty="0" err="1">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활용비</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txBody>
                  <a:tcPr marL="9525" marR="9525" marT="9525" marB="0" anchor="ctr">
                    <a:noFill/>
                  </a:tcPr>
                </a:tc>
                <a:extLst>
                  <a:ext uri="{0D108BD9-81ED-4DB2-BD59-A6C34878D82A}">
                    <a16:rowId xmlns:a16="http://schemas.microsoft.com/office/drawing/2014/main" val="1103187009"/>
                  </a:ext>
                </a:extLst>
              </a:tr>
            </a:tbl>
          </a:graphicData>
        </a:graphic>
      </p:graphicFrame>
      <p:sp>
        <p:nvSpPr>
          <p:cNvPr id="7" name="Google Shape;403;p15">
            <a:extLst>
              <a:ext uri="{FF2B5EF4-FFF2-40B4-BE49-F238E27FC236}">
                <a16:creationId xmlns:a16="http://schemas.microsoft.com/office/drawing/2014/main" id="{7AEA590A-C2B7-B57B-804B-88BD08F28A6A}"/>
              </a:ext>
            </a:extLst>
          </p:cNvPr>
          <p:cNvSpPr txBox="1">
            <a:spLocks noGrp="1"/>
          </p:cNvSpPr>
          <p:nvPr>
            <p:ph type="title"/>
          </p:nvPr>
        </p:nvSpPr>
        <p:spPr>
          <a:xfrm>
            <a:off x="978525" y="1168875"/>
            <a:ext cx="8238046"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dirty="0"/>
              <a:t>3</a:t>
            </a:r>
            <a:r>
              <a:rPr lang="ko-KR" altLang="en-US" dirty="0"/>
              <a:t>차년도 사업비 집행 계획</a:t>
            </a:r>
            <a:endParaRPr sz="4300" dirty="0">
              <a:highlight>
                <a:srgbClr val="FFFF00"/>
              </a:highlight>
            </a:endParaRPr>
          </a:p>
        </p:txBody>
      </p:sp>
      <p:sp>
        <p:nvSpPr>
          <p:cNvPr id="2" name="TextBox 1">
            <a:extLst>
              <a:ext uri="{FF2B5EF4-FFF2-40B4-BE49-F238E27FC236}">
                <a16:creationId xmlns:a16="http://schemas.microsoft.com/office/drawing/2014/main" id="{4C1A4E02-2103-50FD-F731-924FD01CDB78}"/>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14</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graphicFrame>
        <p:nvGraphicFramePr>
          <p:cNvPr id="3" name="표 2">
            <a:extLst>
              <a:ext uri="{FF2B5EF4-FFF2-40B4-BE49-F238E27FC236}">
                <a16:creationId xmlns:a16="http://schemas.microsoft.com/office/drawing/2014/main" id="{72732009-F9C0-F113-7ACA-B362825F1605}"/>
              </a:ext>
            </a:extLst>
          </p:cNvPr>
          <p:cNvGraphicFramePr>
            <a:graphicFrameLocks noGrp="1"/>
          </p:cNvGraphicFramePr>
          <p:nvPr>
            <p:extLst>
              <p:ext uri="{D42A27DB-BD31-4B8C-83A1-F6EECF244321}">
                <p14:modId xmlns:p14="http://schemas.microsoft.com/office/powerpoint/2010/main" val="2646878834"/>
              </p:ext>
            </p:extLst>
          </p:nvPr>
        </p:nvGraphicFramePr>
        <p:xfrm>
          <a:off x="2762129" y="3106300"/>
          <a:ext cx="1635886" cy="9443315"/>
        </p:xfrm>
        <a:graphic>
          <a:graphicData uri="http://schemas.openxmlformats.org/drawingml/2006/table">
            <a:tbl>
              <a:tblPr firstRow="1" firstCol="1">
                <a:noFill/>
                <a:tableStyleId>{F103CC87-EB41-4D0D-B5A8-6C6F07A43394}</a:tableStyleId>
              </a:tblPr>
              <a:tblGrid>
                <a:gridCol w="1635886">
                  <a:extLst>
                    <a:ext uri="{9D8B030D-6E8A-4147-A177-3AD203B41FA5}">
                      <a16:colId xmlns:a16="http://schemas.microsoft.com/office/drawing/2014/main" val="383337011"/>
                    </a:ext>
                  </a:extLst>
                </a:gridCol>
              </a:tblGrid>
              <a:tr h="719446">
                <a:tc>
                  <a:txBody>
                    <a:bodyPr/>
                    <a:lstStyle/>
                    <a:p>
                      <a:pPr marL="0" marR="0" lvl="0" indent="0" algn="ctr" rtl="0">
                        <a:lnSpc>
                          <a:spcPct val="120000"/>
                        </a:lnSpc>
                        <a:spcBef>
                          <a:spcPts val="0"/>
                        </a:spcBef>
                        <a:spcAft>
                          <a:spcPts val="600"/>
                        </a:spcAft>
                        <a:buClr>
                          <a:srgbClr val="777776"/>
                        </a:buClr>
                        <a:buSzPts val="1600"/>
                        <a:buFont typeface="Arial"/>
                        <a:buNone/>
                      </a:pPr>
                      <a:r>
                        <a:rPr lang="ko-KR" altLang="en-US"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rPr>
                        <a:t>항목</a:t>
                      </a:r>
                      <a:endParaRPr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endParaRPr>
                    </a:p>
                  </a:txBody>
                  <a:tcPr marL="50800" marR="50800" marT="50800" marB="50800" anchor="ctr">
                    <a:noFill/>
                  </a:tcPr>
                </a:tc>
                <a:extLst>
                  <a:ext uri="{0D108BD9-81ED-4DB2-BD59-A6C34878D82A}">
                    <a16:rowId xmlns:a16="http://schemas.microsoft.com/office/drawing/2014/main" val="3216677652"/>
                  </a:ext>
                </a:extLst>
              </a:tr>
              <a:tr h="1117990">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인건비</a:t>
                      </a:r>
                    </a:p>
                  </a:txBody>
                  <a:tcPr marL="9525" marR="9525" marT="9525" marB="0" anchor="ctr">
                    <a:noFill/>
                  </a:tcPr>
                </a:tc>
                <a:extLst>
                  <a:ext uri="{0D108BD9-81ED-4DB2-BD59-A6C34878D82A}">
                    <a16:rowId xmlns:a16="http://schemas.microsoft.com/office/drawing/2014/main" val="3159623489"/>
                  </a:ext>
                </a:extLst>
              </a:tr>
              <a:tr h="2572795">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시설</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장비</a:t>
                      </a:r>
                    </a:p>
                  </a:txBody>
                  <a:tcPr marL="9525" marR="9525" marT="9525" marB="0" anchor="ctr">
                    <a:noFill/>
                  </a:tcPr>
                </a:tc>
                <a:extLst>
                  <a:ext uri="{0D108BD9-81ED-4DB2-BD59-A6C34878D82A}">
                    <a16:rowId xmlns:a16="http://schemas.microsoft.com/office/drawing/2014/main" val="687181863"/>
                  </a:ext>
                </a:extLst>
              </a:tr>
              <a:tr h="145275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연구재료비</a:t>
                      </a:r>
                    </a:p>
                  </a:txBody>
                  <a:tcPr marL="9525" marR="9525" marT="9525" marB="0" anchor="ctr">
                    <a:noFill/>
                  </a:tcPr>
                </a:tc>
                <a:extLst>
                  <a:ext uri="{0D108BD9-81ED-4DB2-BD59-A6C34878D82A}">
                    <a16:rowId xmlns:a16="http://schemas.microsoft.com/office/drawing/2014/main" val="3407649072"/>
                  </a:ext>
                </a:extLst>
              </a:tr>
              <a:tr h="358032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연구활동비</a:t>
                      </a:r>
                    </a:p>
                  </a:txBody>
                  <a:tcPr marL="9525" marR="9525" marT="9525" marB="0" anchor="ctr">
                    <a:noFill/>
                  </a:tcPr>
                </a:tc>
                <a:extLst>
                  <a:ext uri="{0D108BD9-81ED-4DB2-BD59-A6C34878D82A}">
                    <a16:rowId xmlns:a16="http://schemas.microsoft.com/office/drawing/2014/main" val="2254074498"/>
                  </a:ext>
                </a:extLst>
              </a:tr>
            </a:tbl>
          </a:graphicData>
        </a:graphic>
      </p:graphicFrame>
      <p:graphicFrame>
        <p:nvGraphicFramePr>
          <p:cNvPr id="5" name="표 4">
            <a:extLst>
              <a:ext uri="{FF2B5EF4-FFF2-40B4-BE49-F238E27FC236}">
                <a16:creationId xmlns:a16="http://schemas.microsoft.com/office/drawing/2014/main" id="{994D23CC-2795-315A-770A-64D6648AB26C}"/>
              </a:ext>
            </a:extLst>
          </p:cNvPr>
          <p:cNvGraphicFramePr>
            <a:graphicFrameLocks noGrp="1"/>
          </p:cNvGraphicFramePr>
          <p:nvPr>
            <p:extLst>
              <p:ext uri="{D42A27DB-BD31-4B8C-83A1-F6EECF244321}">
                <p14:modId xmlns:p14="http://schemas.microsoft.com/office/powerpoint/2010/main" val="128669540"/>
              </p:ext>
            </p:extLst>
          </p:nvPr>
        </p:nvGraphicFramePr>
        <p:xfrm>
          <a:off x="14950405" y="3106300"/>
          <a:ext cx="7263362" cy="9443315"/>
        </p:xfrm>
        <a:graphic>
          <a:graphicData uri="http://schemas.openxmlformats.org/drawingml/2006/table">
            <a:tbl>
              <a:tblPr firstRow="1" firstCol="1">
                <a:noFill/>
                <a:tableStyleId>{F103CC87-EB41-4D0D-B5A8-6C6F07A43394}</a:tableStyleId>
              </a:tblPr>
              <a:tblGrid>
                <a:gridCol w="7263362">
                  <a:extLst>
                    <a:ext uri="{9D8B030D-6E8A-4147-A177-3AD203B41FA5}">
                      <a16:colId xmlns:a16="http://schemas.microsoft.com/office/drawing/2014/main" val="2464943406"/>
                    </a:ext>
                  </a:extLst>
                </a:gridCol>
              </a:tblGrid>
              <a:tr h="719446">
                <a:tc>
                  <a:txBody>
                    <a:bodyPr/>
                    <a:lstStyle/>
                    <a:p>
                      <a:pPr marL="0" marR="0" lvl="0" indent="0" algn="ctr" rtl="0">
                        <a:lnSpc>
                          <a:spcPct val="120000"/>
                        </a:lnSpc>
                        <a:spcBef>
                          <a:spcPts val="0"/>
                        </a:spcBef>
                        <a:spcAft>
                          <a:spcPts val="600"/>
                        </a:spcAft>
                        <a:buClr>
                          <a:srgbClr val="777776"/>
                        </a:buClr>
                        <a:buSzPts val="1600"/>
                        <a:buFont typeface="Arial"/>
                        <a:buNone/>
                      </a:pPr>
                      <a:r>
                        <a:rPr lang="ko-KR" altLang="en-US"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rPr>
                        <a:t>미지출분 예정 사용 내역</a:t>
                      </a:r>
                      <a:endParaRPr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endParaRPr>
                    </a:p>
                  </a:txBody>
                  <a:tcPr marL="50800" marR="50800" marT="50800" marB="50800" anchor="ctr">
                    <a:noFill/>
                  </a:tcPr>
                </a:tc>
                <a:extLst>
                  <a:ext uri="{0D108BD9-81ED-4DB2-BD59-A6C34878D82A}">
                    <a16:rowId xmlns:a16="http://schemas.microsoft.com/office/drawing/2014/main" val="327964931"/>
                  </a:ext>
                </a:extLst>
              </a:tr>
              <a:tr h="1117990">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txBody>
                  <a:tcPr marL="9525" marR="9525" marT="9525" marB="0" anchor="ctr">
                    <a:noFill/>
                  </a:tcPr>
                </a:tc>
                <a:extLst>
                  <a:ext uri="{0D108BD9-81ED-4DB2-BD59-A6C34878D82A}">
                    <a16:rowId xmlns:a16="http://schemas.microsoft.com/office/drawing/2014/main" val="915071226"/>
                  </a:ext>
                </a:extLst>
              </a:tr>
              <a:tr h="2572795">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GPU 1</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대</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txBody>
                  <a:tcPr marL="9525" marR="9525" marT="9525" marB="0" anchor="ctr">
                    <a:noFill/>
                  </a:tcPr>
                </a:tc>
                <a:extLst>
                  <a:ext uri="{0D108BD9-81ED-4DB2-BD59-A6C34878D82A}">
                    <a16:rowId xmlns:a16="http://schemas.microsoft.com/office/drawing/2014/main" val="1480686959"/>
                  </a:ext>
                </a:extLst>
              </a:tr>
              <a:tr h="1452757">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4</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인치 웨이퍼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지출완료</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이월금 편성 진행</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txBody>
                  <a:tcPr marL="9525" marR="9525" marT="9525" marB="0" anchor="ctr">
                    <a:noFill/>
                  </a:tcPr>
                </a:tc>
                <a:extLst>
                  <a:ext uri="{0D108BD9-81ED-4DB2-BD59-A6C34878D82A}">
                    <a16:rowId xmlns:a16="http://schemas.microsoft.com/office/drawing/2014/main" val="3314787282"/>
                  </a:ext>
                </a:extLst>
              </a:tr>
              <a:tr h="3580327">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Synopsys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추가계약 일부금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지출완료</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이월금 편성 진행</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3</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차년도 용역 계약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지출완료</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이월금 편성 진행</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프린터 토너</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A4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용지 등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지출완료</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이월금 편성 진행</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txBody>
                  <a:tcPr marL="9525" marR="9525" marT="9525" marB="0" anchor="ctr">
                    <a:noFill/>
                  </a:tcPr>
                </a:tc>
                <a:extLst>
                  <a:ext uri="{0D108BD9-81ED-4DB2-BD59-A6C34878D82A}">
                    <a16:rowId xmlns:a16="http://schemas.microsoft.com/office/drawing/2014/main" val="3052144738"/>
                  </a:ext>
                </a:extLst>
              </a:tr>
            </a:tbl>
          </a:graphicData>
        </a:graphic>
      </p:graphicFrame>
      <p:graphicFrame>
        <p:nvGraphicFramePr>
          <p:cNvPr id="6" name="표 5">
            <a:extLst>
              <a:ext uri="{FF2B5EF4-FFF2-40B4-BE49-F238E27FC236}">
                <a16:creationId xmlns:a16="http://schemas.microsoft.com/office/drawing/2014/main" id="{0EBAD383-62A9-9C8B-14C1-2D668978CF62}"/>
              </a:ext>
            </a:extLst>
          </p:cNvPr>
          <p:cNvGraphicFramePr>
            <a:graphicFrameLocks noGrp="1"/>
          </p:cNvGraphicFramePr>
          <p:nvPr>
            <p:extLst>
              <p:ext uri="{D42A27DB-BD31-4B8C-83A1-F6EECF244321}">
                <p14:modId xmlns:p14="http://schemas.microsoft.com/office/powerpoint/2010/main" val="1962992548"/>
              </p:ext>
            </p:extLst>
          </p:nvPr>
        </p:nvGraphicFramePr>
        <p:xfrm>
          <a:off x="13314519" y="3106300"/>
          <a:ext cx="1635886" cy="9443315"/>
        </p:xfrm>
        <a:graphic>
          <a:graphicData uri="http://schemas.openxmlformats.org/drawingml/2006/table">
            <a:tbl>
              <a:tblPr firstRow="1" firstCol="1">
                <a:noFill/>
                <a:tableStyleId>{F103CC87-EB41-4D0D-B5A8-6C6F07A43394}</a:tableStyleId>
              </a:tblPr>
              <a:tblGrid>
                <a:gridCol w="1635886">
                  <a:extLst>
                    <a:ext uri="{9D8B030D-6E8A-4147-A177-3AD203B41FA5}">
                      <a16:colId xmlns:a16="http://schemas.microsoft.com/office/drawing/2014/main" val="383337011"/>
                    </a:ext>
                  </a:extLst>
                </a:gridCol>
              </a:tblGrid>
              <a:tr h="719446">
                <a:tc>
                  <a:txBody>
                    <a:bodyPr/>
                    <a:lstStyle/>
                    <a:p>
                      <a:pPr marL="0" marR="0" lvl="0" indent="0" algn="ctr" rtl="0">
                        <a:lnSpc>
                          <a:spcPct val="120000"/>
                        </a:lnSpc>
                        <a:spcBef>
                          <a:spcPts val="0"/>
                        </a:spcBef>
                        <a:spcAft>
                          <a:spcPts val="600"/>
                        </a:spcAft>
                        <a:buClr>
                          <a:srgbClr val="777776"/>
                        </a:buClr>
                        <a:buSzPts val="1600"/>
                        <a:buFont typeface="Arial"/>
                        <a:buNone/>
                      </a:pPr>
                      <a:r>
                        <a:rPr lang="ko-KR" altLang="en-US"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rPr>
                        <a:t>항목</a:t>
                      </a:r>
                      <a:endParaRPr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endParaRPr>
                    </a:p>
                  </a:txBody>
                  <a:tcPr marL="50800" marR="50800" marT="50800" marB="50800" anchor="ctr">
                    <a:noFill/>
                  </a:tcPr>
                </a:tc>
                <a:extLst>
                  <a:ext uri="{0D108BD9-81ED-4DB2-BD59-A6C34878D82A}">
                    <a16:rowId xmlns:a16="http://schemas.microsoft.com/office/drawing/2014/main" val="3216677652"/>
                  </a:ext>
                </a:extLst>
              </a:tr>
              <a:tr h="1117990">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인건비</a:t>
                      </a:r>
                    </a:p>
                  </a:txBody>
                  <a:tcPr marL="9525" marR="9525" marT="9525" marB="0" anchor="ctr">
                    <a:noFill/>
                  </a:tcPr>
                </a:tc>
                <a:extLst>
                  <a:ext uri="{0D108BD9-81ED-4DB2-BD59-A6C34878D82A}">
                    <a16:rowId xmlns:a16="http://schemas.microsoft.com/office/drawing/2014/main" val="3159623489"/>
                  </a:ext>
                </a:extLst>
              </a:tr>
              <a:tr h="2572795">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시설</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장비</a:t>
                      </a:r>
                    </a:p>
                  </a:txBody>
                  <a:tcPr marL="9525" marR="9525" marT="9525" marB="0" anchor="ctr">
                    <a:noFill/>
                  </a:tcPr>
                </a:tc>
                <a:extLst>
                  <a:ext uri="{0D108BD9-81ED-4DB2-BD59-A6C34878D82A}">
                    <a16:rowId xmlns:a16="http://schemas.microsoft.com/office/drawing/2014/main" val="687181863"/>
                  </a:ext>
                </a:extLst>
              </a:tr>
              <a:tr h="145275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연구재료비</a:t>
                      </a:r>
                    </a:p>
                  </a:txBody>
                  <a:tcPr marL="9525" marR="9525" marT="9525" marB="0" anchor="ctr">
                    <a:noFill/>
                  </a:tcPr>
                </a:tc>
                <a:extLst>
                  <a:ext uri="{0D108BD9-81ED-4DB2-BD59-A6C34878D82A}">
                    <a16:rowId xmlns:a16="http://schemas.microsoft.com/office/drawing/2014/main" val="3407649072"/>
                  </a:ext>
                </a:extLst>
              </a:tr>
              <a:tr h="358032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연구활동비</a:t>
                      </a:r>
                    </a:p>
                  </a:txBody>
                  <a:tcPr marL="9525" marR="9525" marT="9525" marB="0" anchor="ctr">
                    <a:noFill/>
                  </a:tcPr>
                </a:tc>
                <a:extLst>
                  <a:ext uri="{0D108BD9-81ED-4DB2-BD59-A6C34878D82A}">
                    <a16:rowId xmlns:a16="http://schemas.microsoft.com/office/drawing/2014/main" val="2254074498"/>
                  </a:ext>
                </a:extLst>
              </a:tr>
            </a:tbl>
          </a:graphicData>
        </a:graphic>
      </p:graphicFrame>
      <p:sp>
        <p:nvSpPr>
          <p:cNvPr id="8" name="TextBox 7">
            <a:extLst>
              <a:ext uri="{FF2B5EF4-FFF2-40B4-BE49-F238E27FC236}">
                <a16:creationId xmlns:a16="http://schemas.microsoft.com/office/drawing/2014/main" id="{C9308622-E96E-9E09-1DF5-FBFCE71DE9AE}"/>
              </a:ext>
            </a:extLst>
          </p:cNvPr>
          <p:cNvSpPr txBox="1"/>
          <p:nvPr/>
        </p:nvSpPr>
        <p:spPr>
          <a:xfrm>
            <a:off x="3393072" y="2165973"/>
            <a:ext cx="6548284" cy="646331"/>
          </a:xfrm>
          <a:prstGeom prst="rect">
            <a:avLst/>
          </a:prstGeom>
          <a:noFill/>
        </p:spPr>
        <p:txBody>
          <a:bodyPr wrap="square">
            <a:spAutoFit/>
          </a:bodyPr>
          <a:lstStyle/>
          <a:p>
            <a:pPr algn="ctr"/>
            <a:r>
              <a:rPr lang="en-US" altLang="ko-KR" sz="3600" b="1" dirty="0">
                <a:latin typeface="Noto Sans KR" panose="020B0200000000000000" pitchFamily="50" charset="-127"/>
                <a:ea typeface="Noto Sans KR" panose="020B0200000000000000" pitchFamily="50" charset="-127"/>
              </a:rPr>
              <a:t>3</a:t>
            </a:r>
            <a:r>
              <a:rPr lang="ko-KR" altLang="en-US" sz="3600" b="1" dirty="0">
                <a:latin typeface="Noto Sans KR" panose="020B0200000000000000" pitchFamily="50" charset="-127"/>
                <a:ea typeface="Noto Sans KR" panose="020B0200000000000000" pitchFamily="50" charset="-127"/>
              </a:rPr>
              <a:t>차년도 본예산 사용예정내역</a:t>
            </a:r>
          </a:p>
        </p:txBody>
      </p:sp>
      <p:sp>
        <p:nvSpPr>
          <p:cNvPr id="9" name="TextBox 8">
            <a:extLst>
              <a:ext uri="{FF2B5EF4-FFF2-40B4-BE49-F238E27FC236}">
                <a16:creationId xmlns:a16="http://schemas.microsoft.com/office/drawing/2014/main" id="{8F80467D-F150-671F-68D8-0AFD2AB325EE}"/>
              </a:ext>
            </a:extLst>
          </p:cNvPr>
          <p:cNvSpPr txBox="1"/>
          <p:nvPr/>
        </p:nvSpPr>
        <p:spPr>
          <a:xfrm>
            <a:off x="14442646" y="2165973"/>
            <a:ext cx="6548284" cy="646331"/>
          </a:xfrm>
          <a:prstGeom prst="rect">
            <a:avLst/>
          </a:prstGeom>
          <a:noFill/>
        </p:spPr>
        <p:txBody>
          <a:bodyPr wrap="square">
            <a:spAutoFit/>
          </a:bodyPr>
          <a:lstStyle/>
          <a:p>
            <a:pPr algn="ctr"/>
            <a:r>
              <a:rPr lang="en-US" altLang="ko-KR" sz="3600" b="1" dirty="0">
                <a:latin typeface="Noto Sans KR" panose="020B0200000000000000" pitchFamily="50" charset="-127"/>
                <a:ea typeface="Noto Sans KR" panose="020B0200000000000000" pitchFamily="50" charset="-127"/>
              </a:rPr>
              <a:t>2</a:t>
            </a:r>
            <a:r>
              <a:rPr lang="ko-KR" altLang="en-US" sz="3600" b="1" dirty="0">
                <a:latin typeface="Noto Sans KR" panose="020B0200000000000000" pitchFamily="50" charset="-127"/>
                <a:ea typeface="Noto Sans KR" panose="020B0200000000000000" pitchFamily="50" charset="-127"/>
              </a:rPr>
              <a:t>차년도 이월금 사용 예정 내역</a:t>
            </a:r>
          </a:p>
        </p:txBody>
      </p:sp>
      <p:cxnSp>
        <p:nvCxnSpPr>
          <p:cNvPr id="11" name="직선 연결선 10">
            <a:extLst>
              <a:ext uri="{FF2B5EF4-FFF2-40B4-BE49-F238E27FC236}">
                <a16:creationId xmlns:a16="http://schemas.microsoft.com/office/drawing/2014/main" id="{588EED76-013B-B5DC-EEC5-2F9A1602769D}"/>
              </a:ext>
            </a:extLst>
          </p:cNvPr>
          <p:cNvCxnSpPr/>
          <p:nvPr/>
        </p:nvCxnSpPr>
        <p:spPr>
          <a:xfrm>
            <a:off x="2762129" y="3829050"/>
            <a:ext cx="8307353"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ABB3A4FD-6F64-B76B-D52A-7D80788D6D31}"/>
              </a:ext>
            </a:extLst>
          </p:cNvPr>
          <p:cNvCxnSpPr>
            <a:cxnSpLocks/>
          </p:cNvCxnSpPr>
          <p:nvPr/>
        </p:nvCxnSpPr>
        <p:spPr>
          <a:xfrm>
            <a:off x="4385136" y="3112471"/>
            <a:ext cx="0" cy="943714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F67ECE59-F8C3-96B7-EF3F-9997206B9618}"/>
              </a:ext>
            </a:extLst>
          </p:cNvPr>
          <p:cNvCxnSpPr>
            <a:cxnSpLocks/>
          </p:cNvCxnSpPr>
          <p:nvPr/>
        </p:nvCxnSpPr>
        <p:spPr>
          <a:xfrm>
            <a:off x="13346596" y="3829050"/>
            <a:ext cx="8867171"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C55E941E-70C5-DFAD-CCF0-809F4AF9E4D1}"/>
              </a:ext>
            </a:extLst>
          </p:cNvPr>
          <p:cNvCxnSpPr>
            <a:cxnSpLocks/>
          </p:cNvCxnSpPr>
          <p:nvPr/>
        </p:nvCxnSpPr>
        <p:spPr>
          <a:xfrm>
            <a:off x="14969603" y="3112471"/>
            <a:ext cx="0" cy="943714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5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B4698933-EDD9-5A4C-8EEB-2C9F8004CB8B}"/>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AF7B7F0D-FCF4-A32E-E7A4-1700187BDC0D}"/>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2" name="TextBox 1">
            <a:extLst>
              <a:ext uri="{FF2B5EF4-FFF2-40B4-BE49-F238E27FC236}">
                <a16:creationId xmlns:a16="http://schemas.microsoft.com/office/drawing/2014/main" id="{6BFA73FA-DA66-7741-05AB-1EF35EBE80F6}"/>
              </a:ext>
            </a:extLst>
          </p:cNvPr>
          <p:cNvSpPr txBox="1"/>
          <p:nvPr/>
        </p:nvSpPr>
        <p:spPr>
          <a:xfrm>
            <a:off x="3521149" y="2667620"/>
            <a:ext cx="5603202"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해외 대학</a:t>
            </a:r>
            <a:r>
              <a:rPr lang="en-US" altLang="ko-KR" sz="3600">
                <a:latin typeface="Noto Sans KR" panose="020B0200000000000000" pitchFamily="50" charset="-127"/>
                <a:ea typeface="Noto Sans KR" panose="020B0200000000000000" pitchFamily="50" charset="-127"/>
              </a:rPr>
              <a:t>/</a:t>
            </a:r>
            <a:r>
              <a:rPr lang="ko-KR" altLang="en-US" sz="3600">
                <a:latin typeface="Noto Sans KR" panose="020B0200000000000000" pitchFamily="50" charset="-127"/>
                <a:ea typeface="Noto Sans KR" panose="020B0200000000000000" pitchFamily="50" charset="-127"/>
              </a:rPr>
              <a:t>기업 연구소 인턴</a:t>
            </a:r>
          </a:p>
        </p:txBody>
      </p:sp>
      <p:graphicFrame>
        <p:nvGraphicFramePr>
          <p:cNvPr id="6" name="Google Shape;519;p18">
            <a:extLst>
              <a:ext uri="{FF2B5EF4-FFF2-40B4-BE49-F238E27FC236}">
                <a16:creationId xmlns:a16="http://schemas.microsoft.com/office/drawing/2014/main" id="{DBA7F8B3-2511-B440-7DAC-432A6D90F8D8}"/>
              </a:ext>
            </a:extLst>
          </p:cNvPr>
          <p:cNvGraphicFramePr/>
          <p:nvPr>
            <p:extLst>
              <p:ext uri="{D42A27DB-BD31-4B8C-83A1-F6EECF244321}">
                <p14:modId xmlns:p14="http://schemas.microsoft.com/office/powerpoint/2010/main" val="3167195720"/>
              </p:ext>
            </p:extLst>
          </p:nvPr>
        </p:nvGraphicFramePr>
        <p:xfrm>
          <a:off x="624950" y="3605859"/>
          <a:ext cx="10942101" cy="7614429"/>
        </p:xfrm>
        <a:graphic>
          <a:graphicData uri="http://schemas.openxmlformats.org/drawingml/2006/table">
            <a:tbl>
              <a:tblPr firstRow="1" firstCol="1">
                <a:noFill/>
                <a:tableStyleId>{F103CC87-EB41-4D0D-B5A8-6C6F07A43394}</a:tableStyleId>
              </a:tblPr>
              <a:tblGrid>
                <a:gridCol w="860490">
                  <a:extLst>
                    <a:ext uri="{9D8B030D-6E8A-4147-A177-3AD203B41FA5}">
                      <a16:colId xmlns:a16="http://schemas.microsoft.com/office/drawing/2014/main" val="20000"/>
                    </a:ext>
                  </a:extLst>
                </a:gridCol>
                <a:gridCol w="1559012">
                  <a:extLst>
                    <a:ext uri="{9D8B030D-6E8A-4147-A177-3AD203B41FA5}">
                      <a16:colId xmlns:a16="http://schemas.microsoft.com/office/drawing/2014/main" val="2451278653"/>
                    </a:ext>
                  </a:extLst>
                </a:gridCol>
                <a:gridCol w="5787075">
                  <a:extLst>
                    <a:ext uri="{9D8B030D-6E8A-4147-A177-3AD203B41FA5}">
                      <a16:colId xmlns:a16="http://schemas.microsoft.com/office/drawing/2014/main" val="2779696961"/>
                    </a:ext>
                  </a:extLst>
                </a:gridCol>
                <a:gridCol w="2735524">
                  <a:extLst>
                    <a:ext uri="{9D8B030D-6E8A-4147-A177-3AD203B41FA5}">
                      <a16:colId xmlns:a16="http://schemas.microsoft.com/office/drawing/2014/main" val="1847821389"/>
                    </a:ext>
                  </a:extLst>
                </a:gridCol>
              </a:tblGrid>
              <a:tr h="768873">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순번</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성명</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대학</a:t>
                      </a:r>
                      <a:r>
                        <a:rPr lang="en-US" altLang="ko-KR" sz="20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기업명</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기간</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extLst>
                  <a:ext uri="{0D108BD9-81ED-4DB2-BD59-A6C34878D82A}">
                    <a16:rowId xmlns:a16="http://schemas.microsoft.com/office/drawing/2014/main" val="10000"/>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err="1">
                          <a:latin typeface="Noto Sans KR" panose="020B0200000000000000" pitchFamily="50" charset="-127"/>
                          <a:ea typeface="Noto Sans KR" panose="020B0200000000000000" pitchFamily="50" charset="-127"/>
                        </a:rPr>
                        <a:t>최호승</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dirty="0" err="1">
                          <a:latin typeface="Noto Sans KR" panose="020B0200000000000000" pitchFamily="50" charset="-127"/>
                          <a:ea typeface="Noto Sans KR" panose="020B0200000000000000" pitchFamily="50" charset="-127"/>
                        </a:rPr>
                        <a:t>하이퍼엑셀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24.01~25.03</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0001"/>
                  </a:ext>
                </a:extLst>
              </a:tr>
              <a:tr h="659018">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이성빈</a:t>
                      </a: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University of Chicago</a:t>
                      </a:r>
                    </a:p>
                    <a:p>
                      <a:pPr algn="ctr" latinLnBrk="1"/>
                      <a:r>
                        <a:rPr lang="en-US" altLang="ko-KR" sz="1800" dirty="0">
                          <a:latin typeface="Noto Sans KR" panose="020B0200000000000000" pitchFamily="50" charset="-127"/>
                          <a:ea typeface="Noto Sans KR" panose="020B0200000000000000" pitchFamily="50" charset="-127"/>
                        </a:rPr>
                        <a:t>Pritzker School of Molecular Engineering</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25.01~25.03</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2838709303"/>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오세현</a:t>
                      </a: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latin typeface="Noto Sans KR" panose="020B0200000000000000" pitchFamily="50" charset="-127"/>
                          <a:ea typeface="Noto Sans KR" panose="020B0200000000000000" pitchFamily="50" charset="-127"/>
                        </a:rPr>
                        <a:t>University of Chicago</a:t>
                      </a:r>
                    </a:p>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latin typeface="Noto Sans KR" panose="020B0200000000000000" pitchFamily="50" charset="-127"/>
                          <a:ea typeface="Noto Sans KR" panose="020B0200000000000000" pitchFamily="50" charset="-127"/>
                        </a:rPr>
                        <a:t>Pritzker School of Molecular Engineering</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25.01~25.03</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844283259"/>
                  </a:ext>
                </a:extLst>
              </a:tr>
              <a:tr h="80026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4</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err="1">
                          <a:latin typeface="Noto Sans KR" panose="020B0200000000000000" pitchFamily="50" charset="-127"/>
                          <a:ea typeface="Noto Sans KR" panose="020B0200000000000000" pitchFamily="50" charset="-127"/>
                        </a:rPr>
                        <a:t>백채원</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JAXA(Japan Aerospace Exploration Agency)</a:t>
                      </a:r>
                      <a:br>
                        <a:rPr lang="en-US" altLang="ko-KR" sz="1800" dirty="0">
                          <a:latin typeface="Noto Sans KR" panose="020B0200000000000000" pitchFamily="50" charset="-127"/>
                          <a:ea typeface="Noto Sans KR" panose="020B0200000000000000" pitchFamily="50" charset="-127"/>
                        </a:rPr>
                      </a:br>
                      <a:r>
                        <a:rPr lang="en-US" altLang="ko-KR" sz="1800" dirty="0">
                          <a:latin typeface="Noto Sans KR" panose="020B0200000000000000" pitchFamily="50" charset="-127"/>
                          <a:ea typeface="Noto Sans KR" panose="020B0200000000000000" pitchFamily="50" charset="-127"/>
                        </a:rPr>
                        <a:t>ISAS(Institute of Space and Astronautical Science)</a:t>
                      </a:r>
                      <a:br>
                        <a:rPr lang="en-US" altLang="ko-KR" sz="1800" dirty="0">
                          <a:latin typeface="Noto Sans KR" panose="020B0200000000000000" pitchFamily="50" charset="-127"/>
                          <a:ea typeface="Noto Sans KR" panose="020B0200000000000000" pitchFamily="50" charset="-127"/>
                        </a:rPr>
                      </a:br>
                      <a:r>
                        <a:rPr lang="en-US" altLang="ko-KR" sz="1800" dirty="0">
                          <a:latin typeface="Noto Sans KR" panose="020B0200000000000000" pitchFamily="50" charset="-127"/>
                          <a:ea typeface="Noto Sans KR" panose="020B0200000000000000" pitchFamily="50" charset="-127"/>
                        </a:rPr>
                        <a:t>Student Practical Training System(Skills Acquisition)</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25.02~25.03</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3439290211"/>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최민준</a:t>
                      </a: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University of Washington </a:t>
                      </a:r>
                    </a:p>
                    <a:p>
                      <a:pPr algn="ctr" latinLnBrk="1"/>
                      <a:r>
                        <a:rPr lang="en-US" altLang="ko-KR" sz="1800" dirty="0">
                          <a:latin typeface="Noto Sans KR" panose="020B0200000000000000" pitchFamily="50" charset="-127"/>
                          <a:ea typeface="Noto Sans KR" panose="020B0200000000000000" pitchFamily="50" charset="-127"/>
                        </a:rPr>
                        <a:t>Paul G. Allen School of Computer Science</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25.03~25.06</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3226062"/>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6</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김호준</a:t>
                      </a: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Stanford Tambe Lab</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2400" dirty="0">
                          <a:latin typeface="Noto Sans KR" panose="020B0200000000000000" pitchFamily="50" charset="-127"/>
                          <a:ea typeface="Noto Sans KR" panose="020B0200000000000000" pitchFamily="50" charset="-127"/>
                        </a:rPr>
                        <a:t>25.06~25.08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173077258"/>
                  </a:ext>
                </a:extLst>
              </a:tr>
              <a:tr h="659018">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7</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김민서</a:t>
                      </a: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Berkeley Al Research (BAIR) Group, Pallas Lab (Professor Kurt Keutzer)</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25.06~25.08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3058703550"/>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8</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정재찬</a:t>
                      </a: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삼성전자</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25.07~25.08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376721100"/>
                  </a:ext>
                </a:extLst>
              </a:tr>
              <a:tr h="659018">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9</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err="1">
                          <a:latin typeface="Noto Sans KR" panose="020B0200000000000000" pitchFamily="50" charset="-127"/>
                          <a:ea typeface="Noto Sans KR" panose="020B0200000000000000" pitchFamily="50" charset="-127"/>
                        </a:rPr>
                        <a:t>임혁준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Massachusetts </a:t>
                      </a:r>
                      <a:r>
                        <a:rPr lang="en-US" altLang="ko-KR" sz="1800">
                          <a:latin typeface="Noto Sans KR" panose="020B0200000000000000" pitchFamily="50" charset="-127"/>
                          <a:ea typeface="Noto Sans KR" panose="020B0200000000000000" pitchFamily="50" charset="-127"/>
                        </a:rPr>
                        <a:t>Institute of </a:t>
                      </a:r>
                      <a:r>
                        <a:rPr lang="en-US" altLang="ko-KR" sz="1800" dirty="0">
                          <a:latin typeface="Noto Sans KR" panose="020B0200000000000000" pitchFamily="50" charset="-127"/>
                          <a:ea typeface="Noto Sans KR" panose="020B0200000000000000" pitchFamily="50" charset="-127"/>
                        </a:rPr>
                        <a:t>Technology</a:t>
                      </a:r>
                    </a:p>
                    <a:p>
                      <a:pPr algn="ctr" latinLnBrk="1"/>
                      <a:r>
                        <a:rPr lang="en-US" altLang="ko-KR" sz="1800" dirty="0">
                          <a:latin typeface="Noto Sans KR" panose="020B0200000000000000" pitchFamily="50" charset="-127"/>
                          <a:ea typeface="Noto Sans KR" panose="020B0200000000000000" pitchFamily="50" charset="-127"/>
                        </a:rPr>
                        <a:t>Materials Science and Engineering</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25.07~25.08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145007427"/>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이용찬</a:t>
                      </a: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SK</a:t>
                      </a:r>
                      <a:r>
                        <a:rPr lang="ko-KR" altLang="en-US" sz="2400" dirty="0">
                          <a:latin typeface="Noto Sans KR" panose="020B0200000000000000" pitchFamily="50" charset="-127"/>
                          <a:ea typeface="Noto Sans KR" panose="020B0200000000000000" pitchFamily="50" charset="-127"/>
                        </a:rPr>
                        <a:t>하이닉스</a:t>
                      </a: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2400" dirty="0">
                          <a:latin typeface="Noto Sans KR" panose="020B0200000000000000" pitchFamily="50" charset="-127"/>
                          <a:ea typeface="Noto Sans KR" panose="020B0200000000000000" pitchFamily="50" charset="-127"/>
                        </a:rPr>
                        <a:t>25.07~25.08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05713742"/>
                  </a:ext>
                </a:extLst>
              </a:tr>
            </a:tbl>
          </a:graphicData>
        </a:graphic>
      </p:graphicFrame>
      <p:sp>
        <p:nvSpPr>
          <p:cNvPr id="8" name="TextBox 7">
            <a:extLst>
              <a:ext uri="{FF2B5EF4-FFF2-40B4-BE49-F238E27FC236}">
                <a16:creationId xmlns:a16="http://schemas.microsoft.com/office/drawing/2014/main" id="{4651589B-ACCA-6543-3206-5AD1E0D731E2}"/>
              </a:ext>
            </a:extLst>
          </p:cNvPr>
          <p:cNvSpPr txBox="1"/>
          <p:nvPr/>
        </p:nvSpPr>
        <p:spPr>
          <a:xfrm>
            <a:off x="16780548" y="2667619"/>
            <a:ext cx="3183852"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논문 제</a:t>
            </a:r>
            <a:r>
              <a:rPr lang="en-US" altLang="ko-KR" sz="3600">
                <a:latin typeface="Noto Sans KR" panose="020B0200000000000000" pitchFamily="50" charset="-127"/>
                <a:ea typeface="Noto Sans KR" panose="020B0200000000000000" pitchFamily="50" charset="-127"/>
              </a:rPr>
              <a:t>1</a:t>
            </a:r>
            <a:r>
              <a:rPr lang="ko-KR" altLang="en-US" sz="3600">
                <a:latin typeface="Noto Sans KR" panose="020B0200000000000000" pitchFamily="50" charset="-127"/>
                <a:ea typeface="Noto Sans KR" panose="020B0200000000000000" pitchFamily="50" charset="-127"/>
              </a:rPr>
              <a:t>저자</a:t>
            </a:r>
          </a:p>
        </p:txBody>
      </p:sp>
      <p:graphicFrame>
        <p:nvGraphicFramePr>
          <p:cNvPr id="9" name="Google Shape;519;p18">
            <a:extLst>
              <a:ext uri="{FF2B5EF4-FFF2-40B4-BE49-F238E27FC236}">
                <a16:creationId xmlns:a16="http://schemas.microsoft.com/office/drawing/2014/main" id="{749FE3D5-0022-AEC9-FE34-F7503E985615}"/>
              </a:ext>
            </a:extLst>
          </p:cNvPr>
          <p:cNvGraphicFramePr/>
          <p:nvPr>
            <p:extLst>
              <p:ext uri="{D42A27DB-BD31-4B8C-83A1-F6EECF244321}">
                <p14:modId xmlns:p14="http://schemas.microsoft.com/office/powerpoint/2010/main" val="938399130"/>
              </p:ext>
            </p:extLst>
          </p:nvPr>
        </p:nvGraphicFramePr>
        <p:xfrm>
          <a:off x="12192000" y="3605859"/>
          <a:ext cx="11567050" cy="4079651"/>
        </p:xfrm>
        <a:graphic>
          <a:graphicData uri="http://schemas.openxmlformats.org/drawingml/2006/table">
            <a:tbl>
              <a:tblPr firstRow="1" firstCol="1">
                <a:noFill/>
                <a:tableStyleId>{F103CC87-EB41-4D0D-B5A8-6C6F07A43394}</a:tableStyleId>
              </a:tblPr>
              <a:tblGrid>
                <a:gridCol w="909636">
                  <a:extLst>
                    <a:ext uri="{9D8B030D-6E8A-4147-A177-3AD203B41FA5}">
                      <a16:colId xmlns:a16="http://schemas.microsoft.com/office/drawing/2014/main" val="20000"/>
                    </a:ext>
                  </a:extLst>
                </a:gridCol>
                <a:gridCol w="1446016">
                  <a:extLst>
                    <a:ext uri="{9D8B030D-6E8A-4147-A177-3AD203B41FA5}">
                      <a16:colId xmlns:a16="http://schemas.microsoft.com/office/drawing/2014/main" val="2451278653"/>
                    </a:ext>
                  </a:extLst>
                </a:gridCol>
                <a:gridCol w="1200150">
                  <a:extLst>
                    <a:ext uri="{9D8B030D-6E8A-4147-A177-3AD203B41FA5}">
                      <a16:colId xmlns:a16="http://schemas.microsoft.com/office/drawing/2014/main" val="2779696961"/>
                    </a:ext>
                  </a:extLst>
                </a:gridCol>
                <a:gridCol w="1181100">
                  <a:extLst>
                    <a:ext uri="{9D8B030D-6E8A-4147-A177-3AD203B41FA5}">
                      <a16:colId xmlns:a16="http://schemas.microsoft.com/office/drawing/2014/main" val="1847821389"/>
                    </a:ext>
                  </a:extLst>
                </a:gridCol>
                <a:gridCol w="1257300">
                  <a:extLst>
                    <a:ext uri="{9D8B030D-6E8A-4147-A177-3AD203B41FA5}">
                      <a16:colId xmlns:a16="http://schemas.microsoft.com/office/drawing/2014/main" val="3100420141"/>
                    </a:ext>
                  </a:extLst>
                </a:gridCol>
                <a:gridCol w="5572848">
                  <a:extLst>
                    <a:ext uri="{9D8B030D-6E8A-4147-A177-3AD203B41FA5}">
                      <a16:colId xmlns:a16="http://schemas.microsoft.com/office/drawing/2014/main" val="3536017805"/>
                    </a:ext>
                  </a:extLst>
                </a:gridCol>
              </a:tblGrid>
              <a:tr h="768873">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순번</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성명</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국내</a:t>
                      </a:r>
                      <a:r>
                        <a:rPr lang="en-US" altLang="ko-KR" sz="20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외</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학회</a:t>
                      </a:r>
                      <a:r>
                        <a:rPr lang="en-US" altLang="ko-KR" sz="20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저널</a:t>
                      </a:r>
                      <a:endParaRPr lang="en-US"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en-US" sz="2000" b="1" u="none" strike="noStrike" cap="none">
                          <a:solidFill>
                            <a:srgbClr val="000000"/>
                          </a:solidFill>
                          <a:latin typeface="Noto Sans KR" panose="020B0200000000000000" pitchFamily="50" charset="-127"/>
                          <a:ea typeface="Noto Sans KR" panose="020B0200000000000000" pitchFamily="50" charset="-127"/>
                          <a:sym typeface="Noto Sans KR"/>
                        </a:rPr>
                        <a:t>Accept</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저널</a:t>
                      </a:r>
                      <a:r>
                        <a:rPr lang="en-US" altLang="ko-KR" sz="20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학회명</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extLst>
                  <a:ext uri="{0D108BD9-81ED-4DB2-BD59-A6C34878D82A}">
                    <a16:rowId xmlns:a16="http://schemas.microsoft.com/office/drawing/2014/main" val="10000"/>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a:latin typeface="Noto Sans KR" panose="020B0200000000000000" pitchFamily="50" charset="-127"/>
                          <a:ea typeface="Noto Sans KR" panose="020B0200000000000000" pitchFamily="50" charset="-127"/>
                        </a:rPr>
                        <a:t>권오민</a:t>
                      </a:r>
                      <a:endParaRPr lang="en-US" altLang="ko-KR" sz="2400">
                        <a:latin typeface="Noto Sans KR" panose="020B0200000000000000" pitchFamily="50" charset="-127"/>
                        <a:ea typeface="Noto Sans KR" panose="020B0200000000000000" pitchFamily="50" charset="-127"/>
                      </a:endParaRPr>
                    </a:p>
                    <a:p>
                      <a:pPr algn="ctr" latinLnBrk="1"/>
                      <a:r>
                        <a:rPr lang="ko-KR" altLang="en-US" sz="2400">
                          <a:latin typeface="Noto Sans KR" panose="020B0200000000000000" pitchFamily="50" charset="-127"/>
                          <a:ea typeface="Noto Sans KR" panose="020B0200000000000000" pitchFamily="50" charset="-127"/>
                        </a:rPr>
                        <a:t>오경준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국외</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학회</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a:latin typeface="Noto Sans KR" panose="020B0200000000000000" pitchFamily="50" charset="-127"/>
                          <a:ea typeface="Noto Sans KR" panose="020B0200000000000000" pitchFamily="50" charset="-127"/>
                        </a:rPr>
                        <a:t>25/07</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2025 IEEE/ACM International Conference on Computer Aided-Design (ICCAD)</a:t>
                      </a:r>
                      <a:endParaRPr lang="ko-KR" altLang="en-US" sz="18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0001"/>
                  </a:ext>
                </a:extLst>
              </a:tr>
              <a:tr h="659018">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a:latin typeface="Noto Sans KR" panose="020B0200000000000000" pitchFamily="50" charset="-127"/>
                          <a:ea typeface="Noto Sans KR" panose="020B0200000000000000" pitchFamily="50" charset="-127"/>
                        </a:rPr>
                        <a:t>이성빈</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국외</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저널</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a:latin typeface="Noto Sans KR" panose="020B0200000000000000" pitchFamily="50" charset="-127"/>
                          <a:ea typeface="Noto Sans KR" panose="020B0200000000000000" pitchFamily="50" charset="-127"/>
                        </a:rPr>
                        <a:t>25/08</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Physical</a:t>
                      </a:r>
                      <a:r>
                        <a:rPr lang="ko-KR" altLang="en-US" sz="1800" dirty="0">
                          <a:latin typeface="Noto Sans KR" panose="020B0200000000000000" pitchFamily="50" charset="-127"/>
                          <a:ea typeface="Noto Sans KR" panose="020B0200000000000000" pitchFamily="50" charset="-127"/>
                        </a:rPr>
                        <a:t> </a:t>
                      </a:r>
                      <a:r>
                        <a:rPr lang="en-US" altLang="ko-KR" sz="1800" dirty="0">
                          <a:latin typeface="Noto Sans KR" panose="020B0200000000000000" pitchFamily="50" charset="-127"/>
                          <a:ea typeface="Noto Sans KR" panose="020B0200000000000000" pitchFamily="50" charset="-127"/>
                        </a:rPr>
                        <a:t>Review</a:t>
                      </a:r>
                      <a:r>
                        <a:rPr lang="ko-KR" altLang="en-US" sz="1800" dirty="0">
                          <a:latin typeface="Noto Sans KR" panose="020B0200000000000000" pitchFamily="50" charset="-127"/>
                          <a:ea typeface="Noto Sans KR" panose="020B0200000000000000" pitchFamily="50" charset="-127"/>
                        </a:rPr>
                        <a:t> </a:t>
                      </a:r>
                      <a:r>
                        <a:rPr lang="en-US" altLang="ko-KR" sz="1800" dirty="0">
                          <a:latin typeface="Noto Sans KR" panose="020B0200000000000000" pitchFamily="50" charset="-127"/>
                          <a:ea typeface="Noto Sans KR" panose="020B0200000000000000" pitchFamily="50" charset="-127"/>
                        </a:rPr>
                        <a:t>Research</a:t>
                      </a:r>
                      <a:endParaRPr lang="ko-KR" altLang="en-US" sz="18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2838709303"/>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a:latin typeface="Noto Sans KR" panose="020B0200000000000000" pitchFamily="50" charset="-127"/>
                          <a:ea typeface="Noto Sans KR" panose="020B0200000000000000" pitchFamily="50" charset="-127"/>
                        </a:rPr>
                        <a:t>임혁준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2400">
                          <a:latin typeface="Noto Sans KR" panose="020B0200000000000000" pitchFamily="50" charset="-127"/>
                          <a:ea typeface="Noto Sans KR" panose="020B0200000000000000" pitchFamily="50" charset="-127"/>
                        </a:rPr>
                        <a:t>국외</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학회</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a:latin typeface="Noto Sans KR" panose="020B0200000000000000" pitchFamily="50" charset="-127"/>
                          <a:ea typeface="Noto Sans KR" panose="020B0200000000000000" pitchFamily="50" charset="-127"/>
                        </a:rPr>
                        <a:t>25/09</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Conference on Neural Information Processing Systems (</a:t>
                      </a:r>
                      <a:r>
                        <a:rPr lang="en-US" altLang="ko-KR" sz="1800" dirty="0" err="1">
                          <a:latin typeface="Noto Sans KR" panose="020B0200000000000000" pitchFamily="50" charset="-127"/>
                          <a:ea typeface="Noto Sans KR" panose="020B0200000000000000" pitchFamily="50" charset="-127"/>
                        </a:rPr>
                        <a:t>NeurIPS</a:t>
                      </a:r>
                      <a:r>
                        <a:rPr lang="en-US" altLang="ko-KR" sz="1800" dirty="0">
                          <a:latin typeface="Noto Sans KR" panose="020B0200000000000000" pitchFamily="50" charset="-127"/>
                          <a:ea typeface="Noto Sans KR" panose="020B0200000000000000" pitchFamily="50" charset="-127"/>
                        </a:rPr>
                        <a:t>) 2025,Workshop on AI</a:t>
                      </a:r>
                      <a:r>
                        <a:rPr lang="ko-KR" altLang="en-US" sz="1800" dirty="0">
                          <a:latin typeface="Noto Sans KR" panose="020B0200000000000000" pitchFamily="50" charset="-127"/>
                          <a:ea typeface="Noto Sans KR" panose="020B0200000000000000" pitchFamily="50" charset="-127"/>
                        </a:rPr>
                        <a:t> </a:t>
                      </a:r>
                      <a:r>
                        <a:rPr lang="en-US" altLang="ko-KR" sz="1800" dirty="0">
                          <a:latin typeface="Noto Sans KR" panose="020B0200000000000000" pitchFamily="50" charset="-127"/>
                          <a:ea typeface="Noto Sans KR" panose="020B0200000000000000" pitchFamily="50" charset="-127"/>
                        </a:rPr>
                        <a:t>for Accelerated Materials Discovery</a:t>
                      </a:r>
                      <a:endParaRPr lang="ko-KR" altLang="en-US" sz="18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844283259"/>
                  </a:ext>
                </a:extLst>
              </a:tr>
              <a:tr h="80026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4</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a:latin typeface="Noto Sans KR" panose="020B0200000000000000" pitchFamily="50" charset="-127"/>
                          <a:ea typeface="Noto Sans KR" panose="020B0200000000000000" pitchFamily="50" charset="-127"/>
                        </a:rPr>
                        <a:t>임혁준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국외</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학회</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a:latin typeface="Noto Sans KR" panose="020B0200000000000000" pitchFamily="50" charset="-127"/>
                          <a:ea typeface="Noto Sans KR" panose="020B0200000000000000" pitchFamily="50" charset="-127"/>
                        </a:rPr>
                        <a:t>25/09</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latin typeface="Noto Sans KR" panose="020B0200000000000000" pitchFamily="50" charset="-127"/>
                          <a:ea typeface="Noto Sans KR" panose="020B0200000000000000" pitchFamily="50" charset="-127"/>
                        </a:rPr>
                        <a:t>Conference on Neural Information Processing Systems (</a:t>
                      </a:r>
                      <a:r>
                        <a:rPr lang="en-US" altLang="ko-KR" sz="1800" dirty="0" err="1">
                          <a:latin typeface="Noto Sans KR" panose="020B0200000000000000" pitchFamily="50" charset="-127"/>
                          <a:ea typeface="Noto Sans KR" panose="020B0200000000000000" pitchFamily="50" charset="-127"/>
                        </a:rPr>
                        <a:t>NeurIPS</a:t>
                      </a:r>
                      <a:r>
                        <a:rPr lang="en-US" altLang="ko-KR" sz="1800" dirty="0">
                          <a:latin typeface="Noto Sans KR" panose="020B0200000000000000" pitchFamily="50" charset="-127"/>
                          <a:ea typeface="Noto Sans KR" panose="020B0200000000000000" pitchFamily="50" charset="-127"/>
                        </a:rPr>
                        <a:t>) 2025,Workshop on AI</a:t>
                      </a:r>
                      <a:r>
                        <a:rPr lang="ko-KR" altLang="en-US" sz="1800" dirty="0">
                          <a:latin typeface="Noto Sans KR" panose="020B0200000000000000" pitchFamily="50" charset="-127"/>
                          <a:ea typeface="Noto Sans KR" panose="020B0200000000000000" pitchFamily="50" charset="-127"/>
                        </a:rPr>
                        <a:t> </a:t>
                      </a:r>
                      <a:r>
                        <a:rPr lang="en-US" altLang="ko-KR" sz="1800" dirty="0">
                          <a:latin typeface="Noto Sans KR" panose="020B0200000000000000" pitchFamily="50" charset="-127"/>
                          <a:ea typeface="Noto Sans KR" panose="020B0200000000000000" pitchFamily="50" charset="-127"/>
                        </a:rPr>
                        <a:t>for Accelerated Materials Discovery</a:t>
                      </a:r>
                      <a:endParaRPr lang="ko-KR" altLang="en-US" sz="18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3439290211"/>
                  </a:ext>
                </a:extLst>
              </a:tr>
            </a:tbl>
          </a:graphicData>
        </a:graphic>
      </p:graphicFrame>
      <p:sp>
        <p:nvSpPr>
          <p:cNvPr id="4" name="Google Shape;403;p15">
            <a:extLst>
              <a:ext uri="{FF2B5EF4-FFF2-40B4-BE49-F238E27FC236}">
                <a16:creationId xmlns:a16="http://schemas.microsoft.com/office/drawing/2014/main" id="{4A0BD8D9-7E31-E0CA-73E5-D8DA9E2CDC56}"/>
              </a:ext>
            </a:extLst>
          </p:cNvPr>
          <p:cNvSpPr txBox="1">
            <a:spLocks noGrp="1"/>
          </p:cNvSpPr>
          <p:nvPr>
            <p:ph type="title"/>
          </p:nvPr>
        </p:nvSpPr>
        <p:spPr>
          <a:xfrm>
            <a:off x="978525" y="1168875"/>
            <a:ext cx="8238046"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a:t>3</a:t>
            </a:r>
            <a:r>
              <a:rPr lang="ko-KR" altLang="en-US"/>
              <a:t>차년도 장학생 연구활동 성과</a:t>
            </a:r>
            <a:endParaRPr sz="4300">
              <a:highlight>
                <a:srgbClr val="FFFF00"/>
              </a:highlight>
            </a:endParaRPr>
          </a:p>
        </p:txBody>
      </p:sp>
      <p:sp>
        <p:nvSpPr>
          <p:cNvPr id="7" name="TextBox 6">
            <a:extLst>
              <a:ext uri="{FF2B5EF4-FFF2-40B4-BE49-F238E27FC236}">
                <a16:creationId xmlns:a16="http://schemas.microsoft.com/office/drawing/2014/main" id="{AC4E3A35-F967-87CD-CCCD-4A9B4DC1625E}"/>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15</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12102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BCCB2687-A91D-CD1B-8AC6-4BF76444207D}"/>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3D40086B-8FBC-07D7-8C54-4B2651FAA770}"/>
              </a:ext>
            </a:extLst>
          </p:cNvPr>
          <p:cNvSpPr txBox="1">
            <a:spLocks noGrp="1"/>
          </p:cNvSpPr>
          <p:nvPr>
            <p:ph type="title"/>
          </p:nvPr>
        </p:nvSpPr>
        <p:spPr>
          <a:xfrm>
            <a:off x="978525" y="1168875"/>
            <a:ext cx="377635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sz="4300"/>
              <a:t>3</a:t>
            </a:r>
            <a:r>
              <a:rPr lang="ko-KR" altLang="en-US" sz="4300"/>
              <a:t>차년도 </a:t>
            </a:r>
            <a:r>
              <a:rPr lang="en-US" altLang="ko-KR" sz="4300"/>
              <a:t>TA </a:t>
            </a:r>
            <a:r>
              <a:rPr lang="ko-KR" altLang="en-US" sz="4300"/>
              <a:t>현황</a:t>
            </a:r>
            <a:endParaRPr sz="4300">
              <a:highlight>
                <a:srgbClr val="FFFF00"/>
              </a:highlight>
            </a:endParaRPr>
          </a:p>
        </p:txBody>
      </p:sp>
      <p:sp>
        <p:nvSpPr>
          <p:cNvPr id="404" name="Google Shape;404;p15">
            <a:extLst>
              <a:ext uri="{FF2B5EF4-FFF2-40B4-BE49-F238E27FC236}">
                <a16:creationId xmlns:a16="http://schemas.microsoft.com/office/drawing/2014/main" id="{43BDAE87-1386-EBC0-CAD6-92F7FD4189FC}"/>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2" name="Google Shape;519;p18">
            <a:extLst>
              <a:ext uri="{FF2B5EF4-FFF2-40B4-BE49-F238E27FC236}">
                <a16:creationId xmlns:a16="http://schemas.microsoft.com/office/drawing/2014/main" id="{CAD8954B-DC65-6CB1-C79B-4147FFA4EFB1}"/>
              </a:ext>
            </a:extLst>
          </p:cNvPr>
          <p:cNvGraphicFramePr/>
          <p:nvPr>
            <p:extLst>
              <p:ext uri="{D42A27DB-BD31-4B8C-83A1-F6EECF244321}">
                <p14:modId xmlns:p14="http://schemas.microsoft.com/office/powerpoint/2010/main" val="2326658921"/>
              </p:ext>
            </p:extLst>
          </p:nvPr>
        </p:nvGraphicFramePr>
        <p:xfrm>
          <a:off x="365876" y="2528924"/>
          <a:ext cx="6876172" cy="8880455"/>
        </p:xfrm>
        <a:graphic>
          <a:graphicData uri="http://schemas.openxmlformats.org/drawingml/2006/table">
            <a:tbl>
              <a:tblPr firstRow="1" firstCol="1">
                <a:noFill/>
                <a:tableStyleId>{F103CC87-EB41-4D0D-B5A8-6C6F07A43394}</a:tableStyleId>
              </a:tblPr>
              <a:tblGrid>
                <a:gridCol w="636628">
                  <a:extLst>
                    <a:ext uri="{9D8B030D-6E8A-4147-A177-3AD203B41FA5}">
                      <a16:colId xmlns:a16="http://schemas.microsoft.com/office/drawing/2014/main" val="20000"/>
                    </a:ext>
                  </a:extLst>
                </a:gridCol>
                <a:gridCol w="1201493">
                  <a:extLst>
                    <a:ext uri="{9D8B030D-6E8A-4147-A177-3AD203B41FA5}">
                      <a16:colId xmlns:a16="http://schemas.microsoft.com/office/drawing/2014/main" val="3798320112"/>
                    </a:ext>
                  </a:extLst>
                </a:gridCol>
                <a:gridCol w="1929091">
                  <a:extLst>
                    <a:ext uri="{9D8B030D-6E8A-4147-A177-3AD203B41FA5}">
                      <a16:colId xmlns:a16="http://schemas.microsoft.com/office/drawing/2014/main" val="494863150"/>
                    </a:ext>
                  </a:extLst>
                </a:gridCol>
                <a:gridCol w="3108960">
                  <a:extLst>
                    <a:ext uri="{9D8B030D-6E8A-4147-A177-3AD203B41FA5}">
                      <a16:colId xmlns:a16="http://schemas.microsoft.com/office/drawing/2014/main" val="3860578810"/>
                    </a:ext>
                  </a:extLst>
                </a:gridCol>
              </a:tblGrid>
              <a:tr h="648681">
                <a:tc gridSpan="4">
                  <a:txBody>
                    <a:bodyPr/>
                    <a:lstStyle/>
                    <a:p>
                      <a:pPr marL="0" marR="0" lvl="0" indent="0" algn="ctr" rtl="0">
                        <a:lnSpc>
                          <a:spcPct val="120000"/>
                        </a:lnSpc>
                        <a:spcBef>
                          <a:spcPts val="0"/>
                        </a:spcBef>
                        <a:spcAft>
                          <a:spcPts val="0"/>
                        </a:spcAft>
                        <a:buClr>
                          <a:srgbClr val="777776"/>
                        </a:buClr>
                        <a:buSzPts val="1600"/>
                        <a:buFont typeface="Arial"/>
                        <a:buNone/>
                      </a:pPr>
                      <a:r>
                        <a:rPr lang="en-US" sz="2400" b="1" u="none" strike="noStrike" cap="none">
                          <a:solidFill>
                            <a:srgbClr val="000000"/>
                          </a:solidFill>
                          <a:latin typeface="Noto Sans KR" panose="020B0200000000000000" pitchFamily="50" charset="-127"/>
                          <a:ea typeface="Noto Sans KR" panose="020B0200000000000000" pitchFamily="50" charset="-127"/>
                          <a:sym typeface="Noto Sans KR"/>
                        </a:rPr>
                        <a:t>3</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차년도 </a:t>
                      </a: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TA</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 현황 </a:t>
                      </a: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(25.11.30)</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extLst>
                  <a:ext uri="{0D108BD9-81ED-4DB2-BD59-A6C34878D82A}">
                    <a16:rowId xmlns:a16="http://schemas.microsoft.com/office/drawing/2014/main" val="10000"/>
                  </a:ext>
                </a:extLst>
              </a:tr>
              <a:tr h="648681">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순번</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분류</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이름</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담당</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extLst>
                  <a:ext uri="{0D108BD9-81ED-4DB2-BD59-A6C34878D82A}">
                    <a16:rowId xmlns:a16="http://schemas.microsoft.com/office/drawing/2014/main" val="664634854"/>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rowSpan="13">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교육</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TA</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이찬</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대표장비</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0001"/>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2</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윤태현</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측정장비관리</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4201997605"/>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3</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김진욱</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GPU</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관리</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전기</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a:t>
                      </a:r>
                    </a:p>
                  </a:txBody>
                  <a:tcPr marL="9525" marR="9525" marT="9525" marB="0" anchor="ctr"/>
                </a:tc>
                <a:extLst>
                  <a:ext uri="{0D108BD9-81ED-4DB2-BD59-A6C34878D82A}">
                    <a16:rowId xmlns:a16="http://schemas.microsoft.com/office/drawing/2014/main" val="3490404959"/>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4</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김영인</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GPU</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관리</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컴공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a:t>
                      </a:r>
                    </a:p>
                  </a:txBody>
                  <a:tcPr marL="9525" marR="9525" marT="9525" marB="0" anchor="ctr"/>
                </a:tc>
                <a:extLst>
                  <a:ext uri="{0D108BD9-81ED-4DB2-BD59-A6C34878D82A}">
                    <a16:rowId xmlns:a16="http://schemas.microsoft.com/office/drawing/2014/main" val="418142524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5</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정제승</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 </a:t>
                      </a:r>
                    </a:p>
                  </a:txBody>
                  <a:tcPr marL="9525" marR="9525" marT="9525" marB="0" anchor="ctr"/>
                </a:tc>
                <a:extLst>
                  <a:ext uri="{0D108BD9-81ED-4DB2-BD59-A6C34878D82A}">
                    <a16:rowId xmlns:a16="http://schemas.microsoft.com/office/drawing/2014/main" val="373380958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6</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김민선</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 </a:t>
                      </a:r>
                    </a:p>
                  </a:txBody>
                  <a:tcPr marL="9525" marR="9525" marT="9525" marB="0" anchor="ctr"/>
                </a:tc>
                <a:extLst>
                  <a:ext uri="{0D108BD9-81ED-4DB2-BD59-A6C34878D82A}">
                    <a16:rowId xmlns:a16="http://schemas.microsoft.com/office/drawing/2014/main" val="1311643140"/>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7</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노우성</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 </a:t>
                      </a:r>
                    </a:p>
                  </a:txBody>
                  <a:tcPr marL="9525" marR="9525" marT="9525" marB="0" anchor="ctr"/>
                </a:tc>
                <a:extLst>
                  <a:ext uri="{0D108BD9-81ED-4DB2-BD59-A6C34878D82A}">
                    <a16:rowId xmlns:a16="http://schemas.microsoft.com/office/drawing/2014/main" val="178702296"/>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8</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장지수</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(B)</a:t>
                      </a:r>
                    </a:p>
                  </a:txBody>
                  <a:tcPr marL="9525" marR="9525" marT="9525" marB="0" anchor="ctr"/>
                </a:tc>
                <a:extLst>
                  <a:ext uri="{0D108BD9-81ED-4DB2-BD59-A6C34878D82A}">
                    <a16:rowId xmlns:a16="http://schemas.microsoft.com/office/drawing/2014/main" val="3639924525"/>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9</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신동빈</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(B)</a:t>
                      </a:r>
                    </a:p>
                  </a:txBody>
                  <a:tcPr marL="9525" marR="9525" marT="9525" marB="0" anchor="ctr"/>
                </a:tc>
                <a:extLst>
                  <a:ext uri="{0D108BD9-81ED-4DB2-BD59-A6C34878D82A}">
                    <a16:rowId xmlns:a16="http://schemas.microsoft.com/office/drawing/2014/main" val="2326747195"/>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10</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장시원</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(B)</a:t>
                      </a:r>
                    </a:p>
                  </a:txBody>
                  <a:tcPr marL="9525" marR="9525" marT="9525" marB="0" anchor="ctr"/>
                </a:tc>
                <a:extLst>
                  <a:ext uri="{0D108BD9-81ED-4DB2-BD59-A6C34878D82A}">
                    <a16:rowId xmlns:a16="http://schemas.microsoft.com/office/drawing/2014/main" val="1981450659"/>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11</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한동인</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결정학기초</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00582105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12</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남기백</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기초전자기학</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3884838161"/>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13</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김성주</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멘토</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58827310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14</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rowSpan="5">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TA</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안싱민</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30230555"/>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15</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진명</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2419579474"/>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16</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이주영</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227062026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17</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한인상</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2178733409"/>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18</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최환히찬</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553146804"/>
                  </a:ext>
                </a:extLst>
              </a:tr>
            </a:tbl>
          </a:graphicData>
        </a:graphic>
      </p:graphicFrame>
      <p:graphicFrame>
        <p:nvGraphicFramePr>
          <p:cNvPr id="4" name="Google Shape;519;p18">
            <a:extLst>
              <a:ext uri="{FF2B5EF4-FFF2-40B4-BE49-F238E27FC236}">
                <a16:creationId xmlns:a16="http://schemas.microsoft.com/office/drawing/2014/main" id="{5754B79E-1A74-BA46-6B7D-5D2B370DE9A1}"/>
              </a:ext>
            </a:extLst>
          </p:cNvPr>
          <p:cNvGraphicFramePr/>
          <p:nvPr>
            <p:extLst>
              <p:ext uri="{D42A27DB-BD31-4B8C-83A1-F6EECF244321}">
                <p14:modId xmlns:p14="http://schemas.microsoft.com/office/powerpoint/2010/main" val="2500595340"/>
              </p:ext>
            </p:extLst>
          </p:nvPr>
        </p:nvGraphicFramePr>
        <p:xfrm>
          <a:off x="7495149" y="2528924"/>
          <a:ext cx="12276260" cy="3588776"/>
        </p:xfrm>
        <a:graphic>
          <a:graphicData uri="http://schemas.openxmlformats.org/drawingml/2006/table">
            <a:tbl>
              <a:tblPr firstRow="1" firstCol="1">
                <a:noFill/>
                <a:tableStyleId>{F103CC87-EB41-4D0D-B5A8-6C6F07A43394}</a:tableStyleId>
              </a:tblPr>
              <a:tblGrid>
                <a:gridCol w="2046044">
                  <a:extLst>
                    <a:ext uri="{9D8B030D-6E8A-4147-A177-3AD203B41FA5}">
                      <a16:colId xmlns:a16="http://schemas.microsoft.com/office/drawing/2014/main" val="20000"/>
                    </a:ext>
                  </a:extLst>
                </a:gridCol>
                <a:gridCol w="3410072">
                  <a:extLst>
                    <a:ext uri="{9D8B030D-6E8A-4147-A177-3AD203B41FA5}">
                      <a16:colId xmlns:a16="http://schemas.microsoft.com/office/drawing/2014/main" val="2573107640"/>
                    </a:ext>
                  </a:extLst>
                </a:gridCol>
                <a:gridCol w="3410072">
                  <a:extLst>
                    <a:ext uri="{9D8B030D-6E8A-4147-A177-3AD203B41FA5}">
                      <a16:colId xmlns:a16="http://schemas.microsoft.com/office/drawing/2014/main" val="1318551815"/>
                    </a:ext>
                  </a:extLst>
                </a:gridCol>
                <a:gridCol w="3410072">
                  <a:extLst>
                    <a:ext uri="{9D8B030D-6E8A-4147-A177-3AD203B41FA5}">
                      <a16:colId xmlns:a16="http://schemas.microsoft.com/office/drawing/2014/main" val="150022503"/>
                    </a:ext>
                  </a:extLst>
                </a:gridCol>
              </a:tblGrid>
              <a:tr h="697956">
                <a:tc>
                  <a:txBody>
                    <a:bodyPr/>
                    <a:lstStyle/>
                    <a:p>
                      <a:pPr marL="0" marR="0" lvl="0" indent="0" algn="ctr" rtl="0">
                        <a:lnSpc>
                          <a:spcPct val="120000"/>
                        </a:lnSpc>
                        <a:spcBef>
                          <a:spcPts val="0"/>
                        </a:spcBef>
                        <a:spcAft>
                          <a:spcPts val="0"/>
                        </a:spcAft>
                        <a:buClr>
                          <a:srgbClr val="777776"/>
                        </a:buClr>
                        <a:buSzPts val="1600"/>
                        <a:buFont typeface="Arial"/>
                        <a:buNone/>
                      </a:pP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en-US" sz="2400" b="1" u="none" strike="noStrike" cap="none">
                          <a:solidFill>
                            <a:srgbClr val="000000"/>
                          </a:solidFill>
                          <a:latin typeface="Noto Sans KR" panose="020B0200000000000000" pitchFamily="50" charset="-127"/>
                          <a:ea typeface="Noto Sans KR" panose="020B0200000000000000" pitchFamily="50" charset="-127"/>
                          <a:sym typeface="Noto Sans KR"/>
                        </a:rPr>
                        <a:t>2</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차년도</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3</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차년도</a:t>
                      </a:r>
                    </a:p>
                    <a:p>
                      <a:pPr marL="0" marR="0" lvl="0" indent="0" algn="ctr" rtl="0">
                        <a:lnSpc>
                          <a:spcPct val="120000"/>
                        </a:lnSpc>
                        <a:spcBef>
                          <a:spcPts val="0"/>
                        </a:spcBef>
                        <a:spcAft>
                          <a:spcPts val="0"/>
                        </a:spcAft>
                        <a:buClr>
                          <a:srgbClr val="777776"/>
                        </a:buClr>
                        <a:buSzPts val="1600"/>
                        <a:buFont typeface="Arial"/>
                        <a:buNone/>
                      </a:pP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사업계획서</a:t>
                      </a: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a:t>
                      </a:r>
                      <a:endPar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3</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차년도</a:t>
                      </a:r>
                      <a:endPar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p>
                      <a:pPr marL="0" marR="0" lvl="0" indent="0" algn="ctr" rtl="0">
                        <a:lnSpc>
                          <a:spcPct val="120000"/>
                        </a:lnSpc>
                        <a:spcBef>
                          <a:spcPts val="0"/>
                        </a:spcBef>
                        <a:spcAft>
                          <a:spcPts val="0"/>
                        </a:spcAft>
                        <a:buClr>
                          <a:srgbClr val="777776"/>
                        </a:buClr>
                        <a:buSzPts val="1600"/>
                        <a:buFont typeface="Arial"/>
                        <a:buNone/>
                      </a:pP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현재</a:t>
                      </a: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extLst>
                  <a:ext uri="{0D108BD9-81ED-4DB2-BD59-A6C34878D82A}">
                    <a16:rowId xmlns:a16="http://schemas.microsoft.com/office/drawing/2014/main" val="10000"/>
                  </a:ext>
                </a:extLst>
              </a:tr>
              <a:tr h="539860">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교육장비</a:t>
                      </a:r>
                    </a:p>
                  </a:txBody>
                  <a:tcPr marL="9525" marR="9525" marT="9525" marB="0" anchor="ctr">
                    <a:solidFill>
                      <a:srgbClr val="E3E1C9"/>
                    </a:solidFill>
                  </a:tcPr>
                </a:tc>
                <a:tc>
                  <a:txBody>
                    <a:bodyPr/>
                    <a:lstStyle/>
                    <a:p>
                      <a:pPr algn="ctr" latinLnBrk="1"/>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5</a:t>
                      </a: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6</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4</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0001"/>
                  </a:ext>
                </a:extLst>
              </a:tr>
              <a:tr h="539860">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교과목</a:t>
                      </a:r>
                    </a:p>
                  </a:txBody>
                  <a:tcPr marL="9525" marR="9525" marT="9525" marB="0" anchor="ctr">
                    <a:solidFill>
                      <a:srgbClr val="E3E1C9"/>
                    </a:solidFill>
                  </a:tcPr>
                </a:tc>
                <a:tc>
                  <a:txBody>
                    <a:bodyPr/>
                    <a:lstStyle/>
                    <a:p>
                      <a:pPr algn="ctr" latinLnBrk="1"/>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19</a:t>
                      </a: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13</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8</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47507109"/>
                  </a:ext>
                </a:extLst>
              </a:tr>
              <a:tr h="539860">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멘토</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기타</a:t>
                      </a:r>
                    </a:p>
                  </a:txBody>
                  <a:tcPr marL="9525" marR="9525" marT="9525" marB="0" anchor="ctr">
                    <a:solidFill>
                      <a:srgbClr val="E3E1C9"/>
                    </a:solidFill>
                  </a:tcPr>
                </a:tc>
                <a:tc>
                  <a:txBody>
                    <a:bodyPr/>
                    <a:lstStyle/>
                    <a:p>
                      <a:pPr algn="ctr" latinLnBrk="1"/>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5</a:t>
                      </a: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3</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1</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983446110"/>
                  </a:ext>
                </a:extLst>
              </a:tr>
              <a:tr h="486932">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p>
                  </a:txBody>
                  <a:tcPr marL="9525" marR="9525" marT="9525" marB="0" anchor="ctr">
                    <a:solidFill>
                      <a:srgbClr val="E3E1C9"/>
                    </a:solidFill>
                  </a:tcPr>
                </a:tc>
                <a:tc>
                  <a:txBody>
                    <a:bodyPr/>
                    <a:lstStyle/>
                    <a:p>
                      <a:pPr algn="ctr" latinLnBrk="1"/>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7</a:t>
                      </a: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5</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5</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438677740"/>
                  </a:ext>
                </a:extLst>
              </a:tr>
              <a:tr h="539860">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계</a:t>
                      </a:r>
                    </a:p>
                  </a:txBody>
                  <a:tcPr marL="9525" marR="9525" marT="9525" marB="0" anchor="ctr">
                    <a:solidFill>
                      <a:srgbClr val="E3E1C9"/>
                    </a:solidFill>
                  </a:tcPr>
                </a:tc>
                <a:tc>
                  <a:txBody>
                    <a:bodyPr/>
                    <a:lstStyle/>
                    <a:p>
                      <a:pPr algn="ctr" latinLnBrk="1"/>
                      <a:r>
                        <a:rPr lang="en-US" altLang="ko-KR" sz="3200" b="0" i="0" u="none" strike="noStrike">
                          <a:solidFill>
                            <a:srgbClr val="FF0000"/>
                          </a:solidFill>
                          <a:effectLst/>
                          <a:latin typeface="Noto Sans KR" panose="020B0200000000000000" pitchFamily="50" charset="-127"/>
                          <a:ea typeface="Noto Sans KR" panose="020B0200000000000000" pitchFamily="50" charset="-127"/>
                        </a:rPr>
                        <a:t>36</a:t>
                      </a:r>
                    </a:p>
                  </a:txBody>
                  <a:tcPr marL="9525" marR="9525" marT="9525" marB="0" anchor="ctr"/>
                </a:tc>
                <a:tc>
                  <a:txBody>
                    <a:bodyPr/>
                    <a:lstStyle/>
                    <a:p>
                      <a:pPr algn="ctr" latinLnBrk="1"/>
                      <a:r>
                        <a:rPr lang="en-US" altLang="ko-KR" sz="3200">
                          <a:solidFill>
                            <a:srgbClr val="FF0000"/>
                          </a:solidFill>
                          <a:latin typeface="Noto Sans KR" panose="020B0200000000000000" pitchFamily="50" charset="-127"/>
                          <a:ea typeface="Noto Sans KR" panose="020B0200000000000000" pitchFamily="50" charset="-127"/>
                        </a:rPr>
                        <a:t>27</a:t>
                      </a:r>
                      <a:endParaRPr lang="ko-KR" altLang="en-US" sz="3200">
                        <a:solidFill>
                          <a:srgbClr val="FF0000"/>
                        </a:solidFill>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3200">
                          <a:solidFill>
                            <a:srgbClr val="FF0000"/>
                          </a:solidFill>
                          <a:latin typeface="Noto Sans KR" panose="020B0200000000000000" pitchFamily="50" charset="-127"/>
                          <a:ea typeface="Noto Sans KR" panose="020B0200000000000000" pitchFamily="50" charset="-127"/>
                        </a:rPr>
                        <a:t>18</a:t>
                      </a:r>
                      <a:endParaRPr lang="ko-KR" altLang="en-US" sz="3200">
                        <a:solidFill>
                          <a:srgbClr val="FF0000"/>
                        </a:solidFill>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013986571"/>
                  </a:ext>
                </a:extLst>
              </a:tr>
            </a:tbl>
          </a:graphicData>
        </a:graphic>
      </p:graphicFrame>
      <p:pic>
        <p:nvPicPr>
          <p:cNvPr id="7" name="그림 6">
            <a:extLst>
              <a:ext uri="{FF2B5EF4-FFF2-40B4-BE49-F238E27FC236}">
                <a16:creationId xmlns:a16="http://schemas.microsoft.com/office/drawing/2014/main" id="{2CA7AE43-F618-7A3C-27CB-96018A1D53E2}"/>
              </a:ext>
            </a:extLst>
          </p:cNvPr>
          <p:cNvPicPr>
            <a:picLocks noChangeAspect="1"/>
          </p:cNvPicPr>
          <p:nvPr/>
        </p:nvPicPr>
        <p:blipFill>
          <a:blip r:embed="rId3"/>
          <a:stretch>
            <a:fillRect/>
          </a:stretch>
        </p:blipFill>
        <p:spPr>
          <a:xfrm>
            <a:off x="7818867" y="6170628"/>
            <a:ext cx="8036829" cy="5357886"/>
          </a:xfrm>
          <a:prstGeom prst="rect">
            <a:avLst/>
          </a:prstGeom>
        </p:spPr>
      </p:pic>
      <p:sp>
        <p:nvSpPr>
          <p:cNvPr id="11" name="TextBox 10">
            <a:extLst>
              <a:ext uri="{FF2B5EF4-FFF2-40B4-BE49-F238E27FC236}">
                <a16:creationId xmlns:a16="http://schemas.microsoft.com/office/drawing/2014/main" id="{283CE8C2-B0D1-5815-C047-0312CD5444F3}"/>
              </a:ext>
            </a:extLst>
          </p:cNvPr>
          <p:cNvSpPr txBox="1"/>
          <p:nvPr/>
        </p:nvSpPr>
        <p:spPr>
          <a:xfrm>
            <a:off x="16179414" y="7152031"/>
            <a:ext cx="7508190" cy="3785652"/>
          </a:xfrm>
          <a:prstGeom prst="rect">
            <a:avLst/>
          </a:prstGeom>
          <a:noFill/>
        </p:spPr>
        <p:txBody>
          <a:bodyPr wrap="square">
            <a:spAutoFit/>
          </a:bodyPr>
          <a:lstStyle/>
          <a:p>
            <a:r>
              <a:rPr lang="ko-KR" altLang="en-US" sz="2400">
                <a:latin typeface="Noto Sans KR" panose="020B0200000000000000" pitchFamily="50" charset="-127"/>
                <a:ea typeface="Noto Sans KR" panose="020B0200000000000000" pitchFamily="50" charset="-127"/>
              </a:rPr>
              <a:t>교육</a:t>
            </a:r>
            <a:r>
              <a:rPr lang="en-US" altLang="ko-KR" sz="2400">
                <a:latin typeface="Noto Sans KR" panose="020B0200000000000000" pitchFamily="50" charset="-127"/>
                <a:ea typeface="Noto Sans KR" panose="020B0200000000000000" pitchFamily="50" charset="-127"/>
              </a:rPr>
              <a:t>TA</a:t>
            </a:r>
          </a:p>
          <a:p>
            <a:r>
              <a:rPr lang="en-US" altLang="ko-KR" sz="2400">
                <a:latin typeface="Noto Sans KR" panose="020B0200000000000000" pitchFamily="50" charset="-127"/>
                <a:ea typeface="Noto Sans KR" panose="020B0200000000000000" pitchFamily="50" charset="-127"/>
              </a:rPr>
              <a:t>1) </a:t>
            </a:r>
            <a:r>
              <a:rPr lang="ko-KR" altLang="en-US" sz="2400">
                <a:latin typeface="Noto Sans KR" panose="020B0200000000000000" pitchFamily="50" charset="-127"/>
                <a:ea typeface="Noto Sans KR" panose="020B0200000000000000" pitchFamily="50" charset="-127"/>
              </a:rPr>
              <a:t>장비 </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반도체트랙 수업 및 실습</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프로젝트 장비 관리</a:t>
            </a:r>
          </a:p>
          <a:p>
            <a:r>
              <a:rPr lang="en-US" altLang="ko-KR" sz="2400">
                <a:latin typeface="Noto Sans KR" panose="020B0200000000000000" pitchFamily="50" charset="-127"/>
                <a:ea typeface="Noto Sans KR" panose="020B0200000000000000" pitchFamily="50" charset="-127"/>
              </a:rPr>
              <a:t>2) </a:t>
            </a:r>
            <a:r>
              <a:rPr lang="ko-KR" altLang="en-US" sz="2400">
                <a:latin typeface="Noto Sans KR" panose="020B0200000000000000" pitchFamily="50" charset="-127"/>
                <a:ea typeface="Noto Sans KR" panose="020B0200000000000000" pitchFamily="50" charset="-127"/>
              </a:rPr>
              <a:t>교과목 </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첨단융합학부 수업조교활동</a:t>
            </a:r>
          </a:p>
          <a:p>
            <a:r>
              <a:rPr lang="en-US" altLang="ko-KR" sz="2400">
                <a:latin typeface="Noto Sans KR" panose="020B0200000000000000" pitchFamily="50" charset="-127"/>
                <a:ea typeface="Noto Sans KR" panose="020B0200000000000000" pitchFamily="50" charset="-127"/>
              </a:rPr>
              <a:t>3) </a:t>
            </a:r>
            <a:r>
              <a:rPr lang="ko-KR" altLang="en-US" sz="2400">
                <a:latin typeface="Noto Sans KR" panose="020B0200000000000000" pitchFamily="50" charset="-127"/>
                <a:ea typeface="Noto Sans KR" panose="020B0200000000000000" pitchFamily="50" charset="-127"/>
              </a:rPr>
              <a:t>멘토 </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장학생 멘토링 직</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간접 지원</a:t>
            </a:r>
          </a:p>
          <a:p>
            <a:endParaRPr lang="en-US" altLang="ko-KR" sz="2400">
              <a:latin typeface="Noto Sans KR" panose="020B0200000000000000" pitchFamily="50" charset="-127"/>
              <a:ea typeface="Noto Sans KR" panose="020B0200000000000000" pitchFamily="50" charset="-127"/>
            </a:endParaRPr>
          </a:p>
          <a:p>
            <a:r>
              <a:rPr lang="ko-KR" altLang="en-US" sz="2400">
                <a:latin typeface="Noto Sans KR" panose="020B0200000000000000" pitchFamily="50" charset="-127"/>
                <a:ea typeface="Noto Sans KR" panose="020B0200000000000000" pitchFamily="50" charset="-127"/>
              </a:rPr>
              <a:t>행정보조</a:t>
            </a:r>
            <a:r>
              <a:rPr lang="en-US" altLang="ko-KR" sz="2400">
                <a:latin typeface="Noto Sans KR" panose="020B0200000000000000" pitchFamily="50" charset="-127"/>
                <a:ea typeface="Noto Sans KR" panose="020B0200000000000000" pitchFamily="50" charset="-127"/>
              </a:rPr>
              <a:t>TA</a:t>
            </a:r>
          </a:p>
          <a:p>
            <a:r>
              <a:rPr lang="ko-KR" altLang="en-US" sz="2400">
                <a:latin typeface="Noto Sans KR" panose="020B0200000000000000" pitchFamily="50" charset="-127"/>
                <a:ea typeface="Noto Sans KR" panose="020B0200000000000000" pitchFamily="50" charset="-127"/>
              </a:rPr>
              <a:t>주로 교원</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직원간</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장학생</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직원간 보조행정 지원</a:t>
            </a:r>
          </a:p>
          <a:p>
            <a:r>
              <a:rPr lang="ko-KR" altLang="en-US" sz="2400">
                <a:latin typeface="Noto Sans KR" panose="020B0200000000000000" pitchFamily="50" charset="-127"/>
                <a:ea typeface="Noto Sans KR" panose="020B0200000000000000" pitchFamily="50" charset="-127"/>
              </a:rPr>
              <a:t>장학생 행사</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특강</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세미나등</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세팅</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운영 지원</a:t>
            </a:r>
            <a:r>
              <a:rPr lang="en-US" altLang="ko-KR" sz="2400">
                <a:latin typeface="Noto Sans KR" panose="020B0200000000000000" pitchFamily="50" charset="-127"/>
                <a:ea typeface="Noto Sans KR" panose="020B0200000000000000" pitchFamily="50" charset="-127"/>
              </a:rPr>
              <a:t>, </a:t>
            </a:r>
          </a:p>
          <a:p>
            <a:r>
              <a:rPr lang="ko-KR" altLang="en-US" sz="2400">
                <a:latin typeface="Noto Sans KR" panose="020B0200000000000000" pitchFamily="50" charset="-127"/>
                <a:ea typeface="Noto Sans KR" panose="020B0200000000000000" pitchFamily="50" charset="-127"/>
              </a:rPr>
              <a:t>장학생 세부</a:t>
            </a:r>
            <a:r>
              <a:rPr lang="en-US" altLang="ko-KR" sz="2400">
                <a:latin typeface="Noto Sans KR" panose="020B0200000000000000" pitchFamily="50" charset="-127"/>
                <a:ea typeface="Noto Sans KR" panose="020B0200000000000000" pitchFamily="50" charset="-127"/>
              </a:rPr>
              <a:t>Q&amp;A</a:t>
            </a:r>
            <a:r>
              <a:rPr lang="ko-KR" altLang="en-US" sz="2400">
                <a:latin typeface="Noto Sans KR" panose="020B0200000000000000" pitchFamily="50" charset="-127"/>
                <a:ea typeface="Noto Sans KR" panose="020B0200000000000000" pitchFamily="50" charset="-127"/>
              </a:rPr>
              <a:t>대응</a:t>
            </a:r>
            <a:r>
              <a:rPr lang="en-US" altLang="ko-KR" sz="2400">
                <a:latin typeface="Noto Sans KR" panose="020B0200000000000000" pitchFamily="50" charset="-127"/>
                <a:ea typeface="Noto Sans KR" panose="020B0200000000000000" pitchFamily="50" charset="-127"/>
              </a:rPr>
              <a:t>,</a:t>
            </a:r>
          </a:p>
          <a:p>
            <a:r>
              <a:rPr lang="ko-KR" altLang="en-US" sz="2400">
                <a:latin typeface="Noto Sans KR" panose="020B0200000000000000" pitchFamily="50" charset="-127"/>
                <a:ea typeface="Noto Sans KR" panose="020B0200000000000000" pitchFamily="50" charset="-127"/>
              </a:rPr>
              <a:t>전문지식을 활용한 서류확인 등 지원 </a:t>
            </a:r>
          </a:p>
        </p:txBody>
      </p:sp>
      <p:sp>
        <p:nvSpPr>
          <p:cNvPr id="5" name="TextBox 4">
            <a:extLst>
              <a:ext uri="{FF2B5EF4-FFF2-40B4-BE49-F238E27FC236}">
                <a16:creationId xmlns:a16="http://schemas.microsoft.com/office/drawing/2014/main" id="{27B6975B-98B2-F080-7CCC-2246EAB8DB7E}"/>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16</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3630556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2535D414-1960-D734-4F9E-BEE5182955DA}"/>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5042E4FF-5408-0F72-0FEC-9DAC96603C6A}"/>
              </a:ext>
            </a:extLst>
          </p:cNvPr>
          <p:cNvSpPr txBox="1">
            <a:spLocks noGrp="1"/>
          </p:cNvSpPr>
          <p:nvPr>
            <p:ph type="title"/>
          </p:nvPr>
        </p:nvSpPr>
        <p:spPr>
          <a:xfrm>
            <a:off x="978525" y="1168875"/>
            <a:ext cx="377635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sz="4300"/>
              <a:t>3</a:t>
            </a:r>
            <a:r>
              <a:rPr lang="ko-KR" altLang="en-US" sz="4300"/>
              <a:t>차년도 </a:t>
            </a:r>
            <a:r>
              <a:rPr lang="en-US" altLang="ko-KR" sz="4300"/>
              <a:t>TA </a:t>
            </a:r>
            <a:r>
              <a:rPr lang="ko-KR" altLang="en-US" sz="4300"/>
              <a:t>현황</a:t>
            </a:r>
            <a:endParaRPr sz="4300">
              <a:highlight>
                <a:srgbClr val="FFFF00"/>
              </a:highlight>
            </a:endParaRPr>
          </a:p>
        </p:txBody>
      </p:sp>
      <p:sp>
        <p:nvSpPr>
          <p:cNvPr id="404" name="Google Shape;404;p15">
            <a:extLst>
              <a:ext uri="{FF2B5EF4-FFF2-40B4-BE49-F238E27FC236}">
                <a16:creationId xmlns:a16="http://schemas.microsoft.com/office/drawing/2014/main" id="{A8504AE7-566C-6221-F827-47129446ABCD}"/>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11" name="TextBox 10">
            <a:extLst>
              <a:ext uri="{FF2B5EF4-FFF2-40B4-BE49-F238E27FC236}">
                <a16:creationId xmlns:a16="http://schemas.microsoft.com/office/drawing/2014/main" id="{BDB7E52B-6AAB-79E1-8390-8849CCE840F8}"/>
              </a:ext>
            </a:extLst>
          </p:cNvPr>
          <p:cNvSpPr txBox="1"/>
          <p:nvPr/>
        </p:nvSpPr>
        <p:spPr>
          <a:xfrm>
            <a:off x="11246690" y="3384703"/>
            <a:ext cx="9588378" cy="2677656"/>
          </a:xfrm>
          <a:prstGeom prst="rect">
            <a:avLst/>
          </a:prstGeom>
          <a:noFill/>
        </p:spPr>
        <p:txBody>
          <a:bodyPr wrap="square">
            <a:spAutoFit/>
          </a:bodyPr>
          <a:lstStyle/>
          <a:p>
            <a:r>
              <a:rPr lang="ko-KR" altLang="en-US" sz="2400">
                <a:latin typeface="Noto Sans KR" panose="020B0200000000000000" pitchFamily="50" charset="-127"/>
                <a:ea typeface="Noto Sans KR" panose="020B0200000000000000" pitchFamily="50" charset="-127"/>
              </a:rPr>
              <a:t>업무 연속성을 위해 매주 현황 및 이슈공유 </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주간실무회의</a:t>
            </a:r>
            <a:r>
              <a:rPr lang="en-US" altLang="ko-KR" sz="2400">
                <a:latin typeface="Noto Sans KR" panose="020B0200000000000000" pitchFamily="50" charset="-127"/>
                <a:ea typeface="Noto Sans KR" panose="020B0200000000000000" pitchFamily="50" charset="-127"/>
              </a:rPr>
              <a:t>)</a:t>
            </a:r>
          </a:p>
          <a:p>
            <a:r>
              <a:rPr lang="en-US" altLang="ko-KR" sz="2400">
                <a:latin typeface="Noto Sans KR" panose="020B0200000000000000" pitchFamily="50" charset="-127"/>
                <a:ea typeface="Noto Sans KR" panose="020B0200000000000000" pitchFamily="50" charset="-127"/>
              </a:rPr>
              <a:t>TA</a:t>
            </a:r>
            <a:r>
              <a:rPr lang="ko-KR" altLang="en-US" sz="2400">
                <a:latin typeface="Noto Sans KR" panose="020B0200000000000000" pitchFamily="50" charset="-127"/>
                <a:ea typeface="Noto Sans KR" panose="020B0200000000000000" pitchFamily="50" charset="-127"/>
              </a:rPr>
              <a:t>는 현장업무에 대해 보고진행</a:t>
            </a:r>
          </a:p>
          <a:p>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대면보고</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월</a:t>
            </a:r>
            <a:r>
              <a:rPr lang="en-US" altLang="ko-KR" sz="2400">
                <a:latin typeface="Noto Sans KR" panose="020B0200000000000000" pitchFamily="50" charset="-127"/>
                <a:ea typeface="Noto Sans KR" panose="020B0200000000000000" pitchFamily="50" charset="-127"/>
              </a:rPr>
              <a:t>1</a:t>
            </a:r>
            <a:r>
              <a:rPr lang="ko-KR" altLang="en-US" sz="2400">
                <a:latin typeface="Noto Sans KR" panose="020B0200000000000000" pitchFamily="50" charset="-127"/>
                <a:ea typeface="Noto Sans KR" panose="020B0200000000000000" pitchFamily="50" charset="-127"/>
              </a:rPr>
              <a:t>회</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주간실무회의</a:t>
            </a:r>
            <a:r>
              <a:rPr lang="en-US" altLang="ko-KR" sz="2400">
                <a:latin typeface="Noto Sans KR" panose="020B0200000000000000" pitchFamily="50" charset="-127"/>
                <a:ea typeface="Noto Sans KR" panose="020B0200000000000000" pitchFamily="50" charset="-127"/>
              </a:rPr>
              <a:t>)</a:t>
            </a:r>
          </a:p>
          <a:p>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서면보고</a:t>
            </a:r>
            <a:r>
              <a:rPr lang="en-US" altLang="ko-KR" sz="2400">
                <a:latin typeface="Noto Sans KR" panose="020B0200000000000000" pitchFamily="50" charset="-127"/>
                <a:ea typeface="Noto Sans KR" panose="020B0200000000000000" pitchFamily="50" charset="-127"/>
              </a:rPr>
              <a:t>(TA</a:t>
            </a:r>
            <a:r>
              <a:rPr lang="ko-KR" altLang="en-US" sz="2400">
                <a:latin typeface="Noto Sans KR" panose="020B0200000000000000" pitchFamily="50" charset="-127"/>
                <a:ea typeface="Noto Sans KR" panose="020B0200000000000000" pitchFamily="50" charset="-127"/>
              </a:rPr>
              <a:t>활동보고서</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로 확인 중 </a:t>
            </a:r>
          </a:p>
          <a:p>
            <a:r>
              <a:rPr lang="ko-KR" altLang="en-US" sz="2400">
                <a:latin typeface="Noto Sans KR" panose="020B0200000000000000" pitchFamily="50" charset="-127"/>
                <a:ea typeface="Noto Sans KR" panose="020B0200000000000000" pitchFamily="50" charset="-127"/>
              </a:rPr>
              <a:t>   </a:t>
            </a:r>
            <a:endParaRPr lang="en-US" altLang="ko-KR" sz="2400">
              <a:latin typeface="Noto Sans KR" panose="020B0200000000000000" pitchFamily="50" charset="-127"/>
              <a:ea typeface="Noto Sans KR" panose="020B0200000000000000" pitchFamily="50" charset="-127"/>
            </a:endParaRPr>
          </a:p>
          <a:p>
            <a:r>
              <a:rPr lang="ko-KR" altLang="en-US" sz="2400">
                <a:latin typeface="Noto Sans KR" panose="020B0200000000000000" pitchFamily="50" charset="-127"/>
                <a:ea typeface="Noto Sans KR" panose="020B0200000000000000" pitchFamily="50" charset="-127"/>
              </a:rPr>
              <a:t>*이슈상황 발생시 현장점검 및 수시확인 중</a:t>
            </a:r>
          </a:p>
          <a:p>
            <a:r>
              <a:rPr lang="en-US" altLang="ko-KR" sz="2400">
                <a:latin typeface="Noto Sans KR" panose="020B0200000000000000" pitchFamily="50" charset="-127"/>
                <a:ea typeface="Noto Sans KR" panose="020B0200000000000000" pitchFamily="50" charset="-127"/>
              </a:rPr>
              <a:t>TA</a:t>
            </a:r>
            <a:r>
              <a:rPr lang="ko-KR" altLang="en-US" sz="2400">
                <a:latin typeface="Noto Sans KR" panose="020B0200000000000000" pitchFamily="50" charset="-127"/>
                <a:ea typeface="Noto Sans KR" panose="020B0200000000000000" pitchFamily="50" charset="-127"/>
              </a:rPr>
              <a:t>활동 </a:t>
            </a:r>
            <a:r>
              <a:rPr lang="en-US" altLang="ko-KR" sz="2400">
                <a:latin typeface="Noto Sans KR" panose="020B0200000000000000" pitchFamily="50" charset="-127"/>
                <a:ea typeface="Noto Sans KR" panose="020B0200000000000000" pitchFamily="50" charset="-127"/>
              </a:rPr>
              <a:t>Level-up</a:t>
            </a:r>
            <a:r>
              <a:rPr lang="ko-KR" altLang="en-US" sz="2400">
                <a:latin typeface="Noto Sans KR" panose="020B0200000000000000" pitchFamily="50" charset="-127"/>
                <a:ea typeface="Noto Sans KR" panose="020B0200000000000000" pitchFamily="50" charset="-127"/>
              </a:rPr>
              <a:t>을 위해 매월 우수사례 공유 및 독려진행</a:t>
            </a:r>
          </a:p>
        </p:txBody>
      </p:sp>
      <p:pic>
        <p:nvPicPr>
          <p:cNvPr id="5" name="그림 4">
            <a:extLst>
              <a:ext uri="{FF2B5EF4-FFF2-40B4-BE49-F238E27FC236}">
                <a16:creationId xmlns:a16="http://schemas.microsoft.com/office/drawing/2014/main" id="{529D7E60-0695-B39E-5669-738EAC1461D6}"/>
              </a:ext>
            </a:extLst>
          </p:cNvPr>
          <p:cNvPicPr>
            <a:picLocks noChangeAspect="1"/>
          </p:cNvPicPr>
          <p:nvPr/>
        </p:nvPicPr>
        <p:blipFill>
          <a:blip r:embed="rId3"/>
          <a:stretch>
            <a:fillRect/>
          </a:stretch>
        </p:blipFill>
        <p:spPr>
          <a:xfrm>
            <a:off x="3731812" y="2378657"/>
            <a:ext cx="6723103" cy="10371392"/>
          </a:xfrm>
          <a:prstGeom prst="rect">
            <a:avLst/>
          </a:prstGeom>
        </p:spPr>
      </p:pic>
      <p:sp>
        <p:nvSpPr>
          <p:cNvPr id="2" name="TextBox 1">
            <a:extLst>
              <a:ext uri="{FF2B5EF4-FFF2-40B4-BE49-F238E27FC236}">
                <a16:creationId xmlns:a16="http://schemas.microsoft.com/office/drawing/2014/main" id="{B3AFEB2C-9B98-B5AA-A534-77843DB65AF5}"/>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17</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1922072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BC1A1602-0796-184E-D762-ACFFE2CA407F}"/>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05A786CE-9B7C-C97E-C57D-725DE694344E}"/>
              </a:ext>
            </a:extLst>
          </p:cNvPr>
          <p:cNvSpPr txBox="1">
            <a:spLocks noGrp="1"/>
          </p:cNvSpPr>
          <p:nvPr>
            <p:ph type="title"/>
          </p:nvPr>
        </p:nvSpPr>
        <p:spPr>
          <a:xfrm>
            <a:off x="978525" y="1168875"/>
            <a:ext cx="4361571"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방문 현장 동선 정리</a:t>
            </a:r>
            <a:endParaRPr sz="4300">
              <a:highlight>
                <a:srgbClr val="FFFF00"/>
              </a:highlight>
            </a:endParaRPr>
          </a:p>
        </p:txBody>
      </p:sp>
      <p:sp>
        <p:nvSpPr>
          <p:cNvPr id="404" name="Google Shape;404;p15">
            <a:extLst>
              <a:ext uri="{FF2B5EF4-FFF2-40B4-BE49-F238E27FC236}">
                <a16:creationId xmlns:a16="http://schemas.microsoft.com/office/drawing/2014/main" id="{DE4B1F0A-977C-A16D-2AF2-8068BAA48F22}"/>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pic>
        <p:nvPicPr>
          <p:cNvPr id="4" name="그림 3" descr="지도, 텍스트, 아틀라스이(가) 표시된 사진&#10;&#10;AI 생성 콘텐츠는 정확하지 않을 수 있습니다.">
            <a:extLst>
              <a:ext uri="{FF2B5EF4-FFF2-40B4-BE49-F238E27FC236}">
                <a16:creationId xmlns:a16="http://schemas.microsoft.com/office/drawing/2014/main" id="{10C6C0BA-B24C-5AE0-FE7A-E70C86198721}"/>
              </a:ext>
            </a:extLst>
          </p:cNvPr>
          <p:cNvPicPr>
            <a:picLocks noChangeAspect="1"/>
          </p:cNvPicPr>
          <p:nvPr/>
        </p:nvPicPr>
        <p:blipFill>
          <a:blip r:embed="rId3"/>
          <a:stretch>
            <a:fillRect/>
          </a:stretch>
        </p:blipFill>
        <p:spPr>
          <a:xfrm>
            <a:off x="10465118" y="670026"/>
            <a:ext cx="9096368" cy="12808546"/>
          </a:xfrm>
          <a:prstGeom prst="rect">
            <a:avLst/>
          </a:prstGeom>
        </p:spPr>
      </p:pic>
      <p:sp>
        <p:nvSpPr>
          <p:cNvPr id="2" name="TextBox 1">
            <a:extLst>
              <a:ext uri="{FF2B5EF4-FFF2-40B4-BE49-F238E27FC236}">
                <a16:creationId xmlns:a16="http://schemas.microsoft.com/office/drawing/2014/main" id="{ADB0AD4E-3827-45BD-A655-B399466E1235}"/>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18</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
        <p:nvSpPr>
          <p:cNvPr id="5" name="TextBox 4">
            <a:extLst>
              <a:ext uri="{FF2B5EF4-FFF2-40B4-BE49-F238E27FC236}">
                <a16:creationId xmlns:a16="http://schemas.microsoft.com/office/drawing/2014/main" id="{72A7CF10-CB6B-1445-BF06-9314D38BBF7D}"/>
              </a:ext>
            </a:extLst>
          </p:cNvPr>
          <p:cNvSpPr txBox="1"/>
          <p:nvPr/>
        </p:nvSpPr>
        <p:spPr>
          <a:xfrm>
            <a:off x="978524" y="2528924"/>
            <a:ext cx="9096367" cy="7417415"/>
          </a:xfrm>
          <a:prstGeom prst="rect">
            <a:avLst/>
          </a:prstGeom>
          <a:noFill/>
        </p:spPr>
        <p:txBody>
          <a:bodyPr wrap="square">
            <a:spAutoFit/>
          </a:bodyPr>
          <a:lstStyle/>
          <a:p>
            <a:r>
              <a:rPr lang="ko-KR" altLang="en-US" sz="2800" b="1">
                <a:latin typeface="Noto Sans KR" panose="020B0200000000000000" pitchFamily="50" charset="-127"/>
                <a:ea typeface="Noto Sans KR" panose="020B0200000000000000" pitchFamily="50" charset="-127"/>
              </a:rPr>
              <a:t>반도체공동연구소 설계연구관 </a:t>
            </a:r>
            <a:r>
              <a:rPr lang="en-US" altLang="ko-KR" sz="2800" b="1">
                <a:latin typeface="Noto Sans KR" panose="020B0200000000000000" pitchFamily="50" charset="-127"/>
                <a:ea typeface="Noto Sans KR" panose="020B0200000000000000" pitchFamily="50" charset="-127"/>
              </a:rPr>
              <a:t>(104-1</a:t>
            </a:r>
            <a:r>
              <a:rPr lang="ko-KR" altLang="en-US" sz="2800" b="1">
                <a:latin typeface="Noto Sans KR" panose="020B0200000000000000" pitchFamily="50" charset="-127"/>
                <a:ea typeface="Noto Sans KR" panose="020B0200000000000000" pitchFamily="50" charset="-127"/>
              </a:rPr>
              <a:t>동</a:t>
            </a:r>
            <a:r>
              <a:rPr lang="en-US" altLang="ko-KR" sz="2800" b="1">
                <a:latin typeface="Noto Sans KR" panose="020B0200000000000000" pitchFamily="50" charset="-127"/>
                <a:ea typeface="Noto Sans KR" panose="020B0200000000000000" pitchFamily="50" charset="-127"/>
              </a:rPr>
              <a:t>)</a:t>
            </a:r>
          </a:p>
          <a:p>
            <a:pPr marL="457200" indent="-457200">
              <a:buFontTx/>
              <a:buChar char="-"/>
            </a:pPr>
            <a:r>
              <a:rPr lang="ko-KR" altLang="en-US" sz="2800">
                <a:latin typeface="Noto Sans KR" panose="020B0200000000000000" pitchFamily="50" charset="-127"/>
                <a:ea typeface="Noto Sans KR" panose="020B0200000000000000" pitchFamily="50" charset="-127"/>
              </a:rPr>
              <a:t>제</a:t>
            </a:r>
            <a:r>
              <a:rPr lang="en-US" altLang="ko-KR" sz="2800">
                <a:latin typeface="Noto Sans KR" panose="020B0200000000000000" pitchFamily="50" charset="-127"/>
                <a:ea typeface="Noto Sans KR" panose="020B0200000000000000" pitchFamily="50" charset="-127"/>
              </a:rPr>
              <a:t>1,2 </a:t>
            </a:r>
            <a:r>
              <a:rPr lang="ko-KR" altLang="en-US" sz="2800">
                <a:latin typeface="Noto Sans KR" panose="020B0200000000000000" pitchFamily="50" charset="-127"/>
                <a:ea typeface="Noto Sans KR" panose="020B0200000000000000" pitchFamily="50" charset="-127"/>
              </a:rPr>
              <a:t>측정교육실</a:t>
            </a:r>
            <a:endParaRPr lang="en-US" altLang="ko-KR" sz="2800">
              <a:latin typeface="Noto Sans KR" panose="020B0200000000000000" pitchFamily="50" charset="-127"/>
              <a:ea typeface="Noto Sans KR" panose="020B0200000000000000" pitchFamily="50" charset="-127"/>
            </a:endParaRPr>
          </a:p>
          <a:p>
            <a:pPr marL="457200" indent="-457200">
              <a:buFontTx/>
              <a:buChar char="-"/>
            </a:pPr>
            <a:r>
              <a:rPr lang="en-US" altLang="ko-KR" sz="2800">
                <a:latin typeface="Noto Sans KR" panose="020B0200000000000000" pitchFamily="50" charset="-127"/>
                <a:ea typeface="Noto Sans KR" panose="020B0200000000000000" pitchFamily="50" charset="-127"/>
              </a:rPr>
              <a:t>2</a:t>
            </a:r>
            <a:r>
              <a:rPr lang="ko-KR" altLang="en-US" sz="2800">
                <a:latin typeface="Noto Sans KR" panose="020B0200000000000000" pitchFamily="50" charset="-127"/>
                <a:ea typeface="Noto Sans KR" panose="020B0200000000000000" pitchFamily="50" charset="-127"/>
              </a:rPr>
              <a:t>층 설계관 교육실 </a:t>
            </a:r>
            <a:r>
              <a:rPr lang="en-US" altLang="ko-KR" sz="2800">
                <a:latin typeface="Noto Sans KR" panose="020B0200000000000000" pitchFamily="50" charset="-127"/>
                <a:ea typeface="Noto Sans KR" panose="020B0200000000000000" pitchFamily="50" charset="-127"/>
              </a:rPr>
              <a:t>205</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 206</a:t>
            </a:r>
            <a:r>
              <a:rPr lang="ko-KR" altLang="en-US" sz="2800">
                <a:latin typeface="Noto Sans KR" panose="020B0200000000000000" pitchFamily="50" charset="-127"/>
                <a:ea typeface="Noto Sans KR" panose="020B0200000000000000" pitchFamily="50" charset="-127"/>
              </a:rPr>
              <a:t>호</a:t>
            </a:r>
            <a:endParaRPr lang="en-US" altLang="ko-KR" sz="2800">
              <a:latin typeface="Noto Sans KR" panose="020B0200000000000000" pitchFamily="50" charset="-127"/>
              <a:ea typeface="Noto Sans KR" panose="020B0200000000000000" pitchFamily="50" charset="-127"/>
            </a:endParaRPr>
          </a:p>
          <a:p>
            <a:pPr marL="457200" indent="-457200">
              <a:buFontTx/>
              <a:buChar char="-"/>
            </a:pPr>
            <a:endParaRPr lang="en-US" altLang="ko-KR" sz="2800">
              <a:latin typeface="Noto Sans KR" panose="020B0200000000000000" pitchFamily="50" charset="-127"/>
              <a:ea typeface="Noto Sans KR" panose="020B0200000000000000" pitchFamily="50" charset="-127"/>
            </a:endParaRPr>
          </a:p>
          <a:p>
            <a:r>
              <a:rPr lang="ko-KR" altLang="en-US" sz="2800" b="1">
                <a:latin typeface="Noto Sans KR" panose="020B0200000000000000" pitchFamily="50" charset="-127"/>
                <a:ea typeface="Noto Sans KR" panose="020B0200000000000000" pitchFamily="50" charset="-127"/>
              </a:rPr>
              <a:t>첨단융합학부 </a:t>
            </a:r>
            <a:r>
              <a:rPr lang="en-US" altLang="ko-KR" sz="2800" b="1">
                <a:latin typeface="Noto Sans KR" panose="020B0200000000000000" pitchFamily="50" charset="-127"/>
                <a:ea typeface="Noto Sans KR" panose="020B0200000000000000" pitchFamily="50" charset="-127"/>
              </a:rPr>
              <a:t>19</a:t>
            </a:r>
            <a:r>
              <a:rPr lang="ko-KR" altLang="en-US" sz="2800" b="1">
                <a:latin typeface="Noto Sans KR" panose="020B0200000000000000" pitchFamily="50" charset="-127"/>
                <a:ea typeface="Noto Sans KR" panose="020B0200000000000000" pitchFamily="50" charset="-127"/>
              </a:rPr>
              <a:t>동</a:t>
            </a:r>
            <a:endParaRPr lang="en-US" altLang="ko-KR" sz="2800" b="1">
              <a:latin typeface="Noto Sans KR" panose="020B0200000000000000" pitchFamily="50" charset="-127"/>
              <a:ea typeface="Noto Sans KR" panose="020B0200000000000000" pitchFamily="50" charset="-127"/>
            </a:endParaRPr>
          </a:p>
          <a:p>
            <a:pPr marL="457200" indent="-457200">
              <a:buFontTx/>
              <a:buChar char="-"/>
            </a:pPr>
            <a:r>
              <a:rPr lang="ko-KR" altLang="en-US" sz="2800">
                <a:latin typeface="Noto Sans KR" panose="020B0200000000000000" pitchFamily="50" charset="-127"/>
                <a:ea typeface="Noto Sans KR" panose="020B0200000000000000" pitchFamily="50" charset="-127"/>
              </a:rPr>
              <a:t>측정실 </a:t>
            </a:r>
            <a:r>
              <a:rPr lang="en-US" altLang="ko-KR" sz="2800">
                <a:latin typeface="Noto Sans KR" panose="020B0200000000000000" pitchFamily="50" charset="-127"/>
                <a:ea typeface="Noto Sans KR" panose="020B0200000000000000" pitchFamily="50" charset="-127"/>
              </a:rPr>
              <a:t>(301</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a:p>
            <a:r>
              <a:rPr lang="ko-KR" altLang="en-US" sz="2800">
                <a:latin typeface="Noto Sans KR" panose="020B0200000000000000" pitchFamily="50" charset="-127"/>
                <a:ea typeface="Noto Sans KR" panose="020B0200000000000000" pitchFamily="50" charset="-127"/>
              </a:rPr>
              <a:t> </a:t>
            </a:r>
            <a:endParaRPr lang="en-US" altLang="ko-KR" sz="2800">
              <a:latin typeface="Noto Sans KR" panose="020B0200000000000000" pitchFamily="50" charset="-127"/>
              <a:ea typeface="Noto Sans KR" panose="020B0200000000000000" pitchFamily="50" charset="-127"/>
            </a:endParaRPr>
          </a:p>
          <a:p>
            <a:r>
              <a:rPr lang="en-US" altLang="ko-KR" sz="2800" b="1">
                <a:latin typeface="Noto Sans KR" panose="020B0200000000000000" pitchFamily="50" charset="-127"/>
                <a:ea typeface="Noto Sans KR" panose="020B0200000000000000" pitchFamily="50" charset="-127"/>
              </a:rPr>
              <a:t>303</a:t>
            </a:r>
            <a:r>
              <a:rPr lang="ko-KR" altLang="en-US" sz="2800" b="1">
                <a:latin typeface="Noto Sans KR" panose="020B0200000000000000" pitchFamily="50" charset="-127"/>
                <a:ea typeface="Noto Sans KR" panose="020B0200000000000000" pitchFamily="50" charset="-127"/>
              </a:rPr>
              <a:t>동 해동첨단공학관 </a:t>
            </a:r>
            <a:r>
              <a:rPr lang="en-US" altLang="ko-KR" sz="2800" b="1">
                <a:latin typeface="Noto Sans KR" panose="020B0200000000000000" pitchFamily="50" charset="-127"/>
                <a:ea typeface="Noto Sans KR" panose="020B0200000000000000" pitchFamily="50" charset="-127"/>
              </a:rPr>
              <a:t>(5</a:t>
            </a:r>
            <a:r>
              <a:rPr lang="ko-KR" altLang="en-US" sz="2800" b="1">
                <a:latin typeface="Noto Sans KR" panose="020B0200000000000000" pitchFamily="50" charset="-127"/>
                <a:ea typeface="Noto Sans KR" panose="020B0200000000000000" pitchFamily="50" charset="-127"/>
              </a:rPr>
              <a:t>층</a:t>
            </a:r>
            <a:r>
              <a:rPr lang="en-US" altLang="ko-KR" sz="2800" b="1">
                <a:latin typeface="Noto Sans KR" panose="020B0200000000000000" pitchFamily="50" charset="-127"/>
                <a:ea typeface="Noto Sans KR" panose="020B0200000000000000" pitchFamily="50" charset="-127"/>
              </a:rPr>
              <a:t>)</a:t>
            </a:r>
          </a:p>
          <a:p>
            <a:pPr marL="457200" indent="-457200">
              <a:buFontTx/>
              <a:buChar char="-"/>
            </a:pPr>
            <a:r>
              <a:rPr lang="ko-KR" altLang="en-US" sz="2800">
                <a:latin typeface="Noto Sans KR" panose="020B0200000000000000" pitchFamily="50" charset="-127"/>
                <a:ea typeface="Noto Sans KR" panose="020B0200000000000000" pitchFamily="50" charset="-127"/>
              </a:rPr>
              <a:t>인공지능 반도체 융복합 연구 및 학습공간</a:t>
            </a:r>
            <a:endParaRPr lang="en-US" altLang="ko-KR" sz="2800">
              <a:latin typeface="Noto Sans KR" panose="020B0200000000000000" pitchFamily="50" charset="-127"/>
              <a:ea typeface="Noto Sans KR" panose="020B0200000000000000" pitchFamily="50" charset="-127"/>
            </a:endParaRPr>
          </a:p>
          <a:p>
            <a:endParaRPr lang="en-US" altLang="ko-KR" sz="2800">
              <a:latin typeface="Noto Sans KR" panose="020B0200000000000000" pitchFamily="50" charset="-127"/>
              <a:ea typeface="Noto Sans KR" panose="020B0200000000000000" pitchFamily="50" charset="-127"/>
            </a:endParaRPr>
          </a:p>
          <a:p>
            <a:r>
              <a:rPr lang="ko-KR" altLang="en-US" sz="2800" b="1">
                <a:latin typeface="Noto Sans KR" panose="020B0200000000000000" pitchFamily="50" charset="-127"/>
                <a:ea typeface="Noto Sans KR" panose="020B0200000000000000" pitchFamily="50" charset="-127"/>
              </a:rPr>
              <a:t>제</a:t>
            </a:r>
            <a:r>
              <a:rPr lang="en-US" altLang="ko-KR" sz="2800" b="1">
                <a:latin typeface="Noto Sans KR" panose="020B0200000000000000" pitchFamily="50" charset="-127"/>
                <a:ea typeface="Noto Sans KR" panose="020B0200000000000000" pitchFamily="50" charset="-127"/>
              </a:rPr>
              <a:t>1</a:t>
            </a:r>
            <a:r>
              <a:rPr lang="ko-KR" altLang="en-US" sz="2800" b="1">
                <a:latin typeface="Noto Sans KR" panose="020B0200000000000000" pitchFamily="50" charset="-127"/>
                <a:ea typeface="Noto Sans KR" panose="020B0200000000000000" pitchFamily="50" charset="-127"/>
              </a:rPr>
              <a:t>공학관 </a:t>
            </a:r>
            <a:r>
              <a:rPr lang="en-US" altLang="ko-KR" sz="2800" b="1">
                <a:latin typeface="Noto Sans KR" panose="020B0200000000000000" pitchFamily="50" charset="-127"/>
                <a:ea typeface="Noto Sans KR" panose="020B0200000000000000" pitchFamily="50" charset="-127"/>
              </a:rPr>
              <a:t>(301</a:t>
            </a:r>
            <a:r>
              <a:rPr lang="ko-KR" altLang="en-US" sz="2800" b="1">
                <a:latin typeface="Noto Sans KR" panose="020B0200000000000000" pitchFamily="50" charset="-127"/>
                <a:ea typeface="Noto Sans KR" panose="020B0200000000000000" pitchFamily="50" charset="-127"/>
              </a:rPr>
              <a:t>동</a:t>
            </a:r>
            <a:r>
              <a:rPr lang="en-US" altLang="ko-KR" sz="2800" b="1">
                <a:latin typeface="Noto Sans KR" panose="020B0200000000000000" pitchFamily="50" charset="-127"/>
                <a:ea typeface="Noto Sans KR" panose="020B0200000000000000" pitchFamily="50" charset="-127"/>
              </a:rPr>
              <a:t>)</a:t>
            </a:r>
            <a:endParaRPr lang="ko-KR" altLang="en-US" sz="2800" b="1">
              <a:latin typeface="Noto Sans KR" panose="020B0200000000000000" pitchFamily="50" charset="-127"/>
              <a:ea typeface="Noto Sans KR" panose="020B0200000000000000" pitchFamily="50" charset="-127"/>
            </a:endParaRPr>
          </a:p>
          <a:p>
            <a:pPr marL="457200" indent="-457200">
              <a:buFontTx/>
              <a:buChar char="-"/>
            </a:pPr>
            <a:r>
              <a:rPr lang="en-US" altLang="ko-KR" sz="2800">
                <a:latin typeface="Noto Sans KR" panose="020B0200000000000000" pitchFamily="50" charset="-127"/>
                <a:ea typeface="Noto Sans KR" panose="020B0200000000000000" pitchFamily="50" charset="-127"/>
              </a:rPr>
              <a:t>5</a:t>
            </a:r>
            <a:r>
              <a:rPr lang="ko-KR" altLang="en-US" sz="2800">
                <a:latin typeface="Noto Sans KR" panose="020B0200000000000000" pitchFamily="50" charset="-127"/>
                <a:ea typeface="Noto Sans KR" panose="020B0200000000000000" pitchFamily="50" charset="-127"/>
              </a:rPr>
              <a:t>층 서버실 </a:t>
            </a:r>
            <a:r>
              <a:rPr lang="en-US" altLang="ko-KR" sz="2800">
                <a:latin typeface="Noto Sans KR" panose="020B0200000000000000" pitchFamily="50" charset="-127"/>
                <a:ea typeface="Noto Sans KR" panose="020B0200000000000000" pitchFamily="50" charset="-127"/>
              </a:rPr>
              <a:t>(555</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a:p>
            <a:pPr marL="457200" indent="-457200">
              <a:buFontTx/>
              <a:buChar char="-"/>
            </a:pPr>
            <a:r>
              <a:rPr lang="en-US" altLang="ko-KR" sz="2800">
                <a:latin typeface="Noto Sans KR" panose="020B0200000000000000" pitchFamily="50" charset="-127"/>
                <a:ea typeface="Noto Sans KR" panose="020B0200000000000000" pitchFamily="50" charset="-127"/>
              </a:rPr>
              <a:t>3</a:t>
            </a:r>
            <a:r>
              <a:rPr lang="ko-KR" altLang="en-US" sz="2800">
                <a:latin typeface="Noto Sans KR" panose="020B0200000000000000" pitchFamily="50" charset="-127"/>
                <a:ea typeface="Noto Sans KR" panose="020B0200000000000000" pitchFamily="50" charset="-127"/>
              </a:rPr>
              <a:t>층 기초전자실습실</a:t>
            </a:r>
            <a:r>
              <a:rPr lang="en-US" altLang="ko-KR" sz="2800">
                <a:latin typeface="Noto Sans KR" panose="020B0200000000000000" pitchFamily="50" charset="-127"/>
                <a:ea typeface="Noto Sans KR" panose="020B0200000000000000" pitchFamily="50" charset="-127"/>
              </a:rPr>
              <a:t> (308</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 310</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a:p>
            <a:endParaRPr lang="en-US" altLang="ko-KR" sz="2800">
              <a:latin typeface="Noto Sans KR" panose="020B0200000000000000" pitchFamily="50" charset="-127"/>
              <a:ea typeface="Noto Sans KR" panose="020B0200000000000000" pitchFamily="50" charset="-127"/>
            </a:endParaRPr>
          </a:p>
          <a:p>
            <a:r>
              <a:rPr lang="ko-KR" altLang="en-US" sz="2800" b="1">
                <a:latin typeface="Noto Sans KR" panose="020B0200000000000000" pitchFamily="50" charset="-127"/>
                <a:ea typeface="Noto Sans KR" panose="020B0200000000000000" pitchFamily="50" charset="-127"/>
              </a:rPr>
              <a:t>제</a:t>
            </a:r>
            <a:r>
              <a:rPr lang="en-US" altLang="ko-KR" sz="2800" b="1">
                <a:latin typeface="Noto Sans KR" panose="020B0200000000000000" pitchFamily="50" charset="-127"/>
                <a:ea typeface="Noto Sans KR" panose="020B0200000000000000" pitchFamily="50" charset="-127"/>
              </a:rPr>
              <a:t>2</a:t>
            </a:r>
            <a:r>
              <a:rPr lang="ko-KR" altLang="en-US" sz="2800" b="1">
                <a:latin typeface="Noto Sans KR" panose="020B0200000000000000" pitchFamily="50" charset="-127"/>
                <a:ea typeface="Noto Sans KR" panose="020B0200000000000000" pitchFamily="50" charset="-127"/>
              </a:rPr>
              <a:t>공학관 </a:t>
            </a:r>
            <a:r>
              <a:rPr lang="en-US" altLang="ko-KR" sz="2800" b="1">
                <a:latin typeface="Noto Sans KR" panose="020B0200000000000000" pitchFamily="50" charset="-127"/>
                <a:ea typeface="Noto Sans KR" panose="020B0200000000000000" pitchFamily="50" charset="-127"/>
              </a:rPr>
              <a:t>(302</a:t>
            </a:r>
            <a:r>
              <a:rPr lang="ko-KR" altLang="en-US" sz="2800" b="1">
                <a:latin typeface="Noto Sans KR" panose="020B0200000000000000" pitchFamily="50" charset="-127"/>
                <a:ea typeface="Noto Sans KR" panose="020B0200000000000000" pitchFamily="50" charset="-127"/>
              </a:rPr>
              <a:t>동</a:t>
            </a:r>
            <a:r>
              <a:rPr lang="en-US" altLang="ko-KR" sz="2800" b="1">
                <a:latin typeface="Noto Sans KR" panose="020B0200000000000000" pitchFamily="50" charset="-127"/>
                <a:ea typeface="Noto Sans KR" panose="020B0200000000000000" pitchFamily="50" charset="-127"/>
              </a:rPr>
              <a:t>)</a:t>
            </a:r>
          </a:p>
          <a:p>
            <a:pPr marL="457200" indent="-457200">
              <a:buFontTx/>
              <a:buChar char="-"/>
            </a:pPr>
            <a:r>
              <a:rPr lang="en-US" altLang="ko-KR" sz="2800">
                <a:latin typeface="Noto Sans KR" panose="020B0200000000000000" pitchFamily="50" charset="-127"/>
                <a:ea typeface="Noto Sans KR" panose="020B0200000000000000" pitchFamily="50" charset="-127"/>
              </a:rPr>
              <a:t>3</a:t>
            </a:r>
            <a:r>
              <a:rPr lang="ko-KR" altLang="en-US" sz="2800">
                <a:latin typeface="Noto Sans KR" panose="020B0200000000000000" pitchFamily="50" charset="-127"/>
                <a:ea typeface="Noto Sans KR" panose="020B0200000000000000" pitchFamily="50" charset="-127"/>
              </a:rPr>
              <a:t>층 서버실 </a:t>
            </a:r>
            <a:r>
              <a:rPr lang="en-US" altLang="ko-KR" sz="2800">
                <a:latin typeface="Noto Sans KR" panose="020B0200000000000000" pitchFamily="50" charset="-127"/>
                <a:ea typeface="Noto Sans KR" panose="020B0200000000000000" pitchFamily="50" charset="-127"/>
              </a:rPr>
              <a:t>(310-1</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a:p>
            <a:pPr marL="457200" indent="-457200">
              <a:buFontTx/>
              <a:buChar char="-"/>
            </a:pPr>
            <a:r>
              <a:rPr lang="en-US" altLang="ko-KR" sz="2800">
                <a:latin typeface="Noto Sans KR" panose="020B0200000000000000" pitchFamily="50" charset="-127"/>
                <a:ea typeface="Noto Sans KR" panose="020B0200000000000000" pitchFamily="50" charset="-127"/>
              </a:rPr>
              <a:t>4</a:t>
            </a:r>
            <a:r>
              <a:rPr lang="ko-KR" altLang="en-US" sz="2800">
                <a:latin typeface="Noto Sans KR" panose="020B0200000000000000" pitchFamily="50" charset="-127"/>
                <a:ea typeface="Noto Sans KR" panose="020B0200000000000000" pitchFamily="50" charset="-127"/>
              </a:rPr>
              <a:t>층 교육실 </a:t>
            </a:r>
            <a:r>
              <a:rPr lang="en-US" altLang="ko-KR" sz="2800">
                <a:latin typeface="Noto Sans KR" panose="020B0200000000000000" pitchFamily="50" charset="-127"/>
                <a:ea typeface="Noto Sans KR" panose="020B0200000000000000" pitchFamily="50" charset="-127"/>
              </a:rPr>
              <a:t>(408</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p:txBody>
      </p:sp>
    </p:spTree>
    <p:extLst>
      <p:ext uri="{BB962C8B-B14F-4D97-AF65-F5344CB8AC3E}">
        <p14:creationId xmlns:p14="http://schemas.microsoft.com/office/powerpoint/2010/main" val="190345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66B441D-A56D-1C57-1458-BE2607B31E95}"/>
            </a:ext>
          </a:extLst>
        </p:cNvPr>
        <p:cNvGrpSpPr/>
        <p:nvPr/>
      </p:nvGrpSpPr>
      <p:grpSpPr>
        <a:xfrm>
          <a:off x="0" y="0"/>
          <a:ext cx="0" cy="0"/>
          <a:chOff x="0" y="0"/>
          <a:chExt cx="0" cy="0"/>
        </a:xfrm>
      </p:grpSpPr>
      <p:sp>
        <p:nvSpPr>
          <p:cNvPr id="177" name="Google Shape;177;p1">
            <a:extLst>
              <a:ext uri="{FF2B5EF4-FFF2-40B4-BE49-F238E27FC236}">
                <a16:creationId xmlns:a16="http://schemas.microsoft.com/office/drawing/2014/main" id="{F0117F87-BD7F-B977-8CE8-87E76029ACEC}"/>
              </a:ext>
            </a:extLst>
          </p:cNvPr>
          <p:cNvSpPr txBox="1">
            <a:spLocks noGrp="1"/>
          </p:cNvSpPr>
          <p:nvPr>
            <p:ph type="body" idx="2"/>
          </p:nvPr>
        </p:nvSpPr>
        <p:spPr>
          <a:xfrm>
            <a:off x="1968500" y="2277000"/>
            <a:ext cx="12319800" cy="730500"/>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777776"/>
              </a:buClr>
              <a:buSzPts val="2688"/>
              <a:buFont typeface="Arial"/>
              <a:buNone/>
            </a:pPr>
            <a:r>
              <a:rPr lang="en-US" altLang="ko-KR" sz="3200">
                <a:solidFill>
                  <a:srgbClr val="868787"/>
                </a:solidFill>
              </a:rPr>
              <a:t>2025</a:t>
            </a:r>
            <a:r>
              <a:rPr lang="ko-KR" altLang="en-US" sz="3200">
                <a:solidFill>
                  <a:srgbClr val="868787"/>
                </a:solidFill>
              </a:rPr>
              <a:t>년도 서울대학교 반도체특성화대학 지원사업 현장 실사</a:t>
            </a:r>
          </a:p>
        </p:txBody>
      </p:sp>
      <p:sp>
        <p:nvSpPr>
          <p:cNvPr id="3" name="제목 2">
            <a:extLst>
              <a:ext uri="{FF2B5EF4-FFF2-40B4-BE49-F238E27FC236}">
                <a16:creationId xmlns:a16="http://schemas.microsoft.com/office/drawing/2014/main" id="{D99D550D-130D-5DDC-6869-627938CEB4B8}"/>
              </a:ext>
            </a:extLst>
          </p:cNvPr>
          <p:cNvSpPr>
            <a:spLocks noGrp="1"/>
          </p:cNvSpPr>
          <p:nvPr>
            <p:ph type="title"/>
          </p:nvPr>
        </p:nvSpPr>
        <p:spPr>
          <a:xfrm>
            <a:off x="1968500" y="3236150"/>
            <a:ext cx="5749036" cy="2085658"/>
          </a:xfrm>
        </p:spPr>
        <p:txBody>
          <a:bodyPr/>
          <a:lstStyle/>
          <a:p>
            <a:r>
              <a:rPr lang="ko-KR" altLang="en-US"/>
              <a:t>감사합니다</a:t>
            </a:r>
          </a:p>
        </p:txBody>
      </p:sp>
    </p:spTree>
    <p:extLst>
      <p:ext uri="{BB962C8B-B14F-4D97-AF65-F5344CB8AC3E}">
        <p14:creationId xmlns:p14="http://schemas.microsoft.com/office/powerpoint/2010/main" val="145894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09C7582-57BD-DD23-2EE8-F4C610A23783}"/>
            </a:ext>
          </a:extLst>
        </p:cNvPr>
        <p:cNvGrpSpPr/>
        <p:nvPr/>
      </p:nvGrpSpPr>
      <p:grpSpPr>
        <a:xfrm>
          <a:off x="0" y="0"/>
          <a:ext cx="0" cy="0"/>
          <a:chOff x="0" y="0"/>
          <a:chExt cx="0" cy="0"/>
        </a:xfrm>
      </p:grpSpPr>
      <p:sp>
        <p:nvSpPr>
          <p:cNvPr id="176" name="Google Shape;176;p1">
            <a:extLst>
              <a:ext uri="{FF2B5EF4-FFF2-40B4-BE49-F238E27FC236}">
                <a16:creationId xmlns:a16="http://schemas.microsoft.com/office/drawing/2014/main" id="{6972609B-5824-7794-C76C-8FD9E2EBDA97}"/>
              </a:ext>
            </a:extLst>
          </p:cNvPr>
          <p:cNvSpPr txBox="1">
            <a:spLocks noGrp="1"/>
          </p:cNvSpPr>
          <p:nvPr>
            <p:ph type="title"/>
          </p:nvPr>
        </p:nvSpPr>
        <p:spPr>
          <a:xfrm>
            <a:off x="1968500" y="1571942"/>
            <a:ext cx="14612700" cy="9163114"/>
          </a:xfrm>
          <a:prstGeom prst="rect">
            <a:avLst/>
          </a:prstGeom>
          <a:noFill/>
          <a:ln>
            <a:noFill/>
          </a:ln>
        </p:spPr>
        <p:txBody>
          <a:bodyPr spcFirstLastPara="1" wrap="square" lIns="50800" tIns="50800" rIns="50800" bIns="50800" anchor="t" anchorCtr="0">
            <a:noAutofit/>
          </a:bodyPr>
          <a:lstStyle/>
          <a:p>
            <a:pPr lvl="0">
              <a:buClr>
                <a:srgbClr val="1E3673"/>
              </a:buClr>
              <a:buSzPts val="9200"/>
            </a:pPr>
            <a:r>
              <a:rPr lang="ko-KR" altLang="en-US" sz="5400"/>
              <a:t>목차</a:t>
            </a:r>
            <a:br>
              <a:rPr lang="en-US" altLang="ko-KR" sz="5400"/>
            </a:br>
            <a:r>
              <a:rPr lang="ko-KR" altLang="en-US" sz="4000"/>
              <a:t> </a:t>
            </a:r>
            <a:br>
              <a:rPr lang="en-US" altLang="ko-KR" sz="5400"/>
            </a:br>
            <a:r>
              <a:rPr lang="ko-KR" altLang="en-US" sz="3200">
                <a:solidFill>
                  <a:srgbClr val="000000"/>
                </a:solidFill>
              </a:rPr>
              <a:t>반도체특성화대학 장학생 현황 </a:t>
            </a:r>
            <a:r>
              <a:rPr lang="en-US" altLang="ko-KR" sz="3200">
                <a:solidFill>
                  <a:srgbClr val="000000"/>
                </a:solidFill>
                <a:latin typeface="Noto Sans KR" panose="020B0200000000000000" pitchFamily="50" charset="-127"/>
                <a:ea typeface="Noto Sans KR" panose="020B0200000000000000" pitchFamily="50" charset="-127"/>
              </a:rPr>
              <a:t>……………3p</a:t>
            </a:r>
            <a:br>
              <a:rPr lang="en-US" altLang="ko-KR" sz="3200">
                <a:solidFill>
                  <a:srgbClr val="000000"/>
                </a:solidFill>
              </a:rPr>
            </a:br>
            <a:r>
              <a:rPr lang="ko-KR" altLang="en-US" sz="3200">
                <a:solidFill>
                  <a:srgbClr val="000000"/>
                </a:solidFill>
              </a:rPr>
              <a:t>교육 과정 </a:t>
            </a:r>
            <a:r>
              <a:rPr lang="en-US" altLang="ko-KR" sz="3200">
                <a:solidFill>
                  <a:srgbClr val="000000"/>
                </a:solidFill>
              </a:rPr>
              <a:t>– </a:t>
            </a:r>
            <a:r>
              <a:rPr lang="ko-KR" altLang="en-US" sz="3200">
                <a:solidFill>
                  <a:srgbClr val="000000"/>
                </a:solidFill>
              </a:rPr>
              <a:t>융합전공 </a:t>
            </a:r>
            <a:r>
              <a:rPr lang="en-US" altLang="ko-KR" sz="3200">
                <a:solidFill>
                  <a:srgbClr val="000000"/>
                </a:solidFill>
              </a:rPr>
              <a:t>(</a:t>
            </a:r>
            <a:r>
              <a:rPr lang="ko-KR" altLang="en-US" sz="3200">
                <a:solidFill>
                  <a:srgbClr val="000000"/>
                </a:solidFill>
              </a:rPr>
              <a:t>교과</a:t>
            </a:r>
            <a:r>
              <a:rPr lang="en-US" altLang="ko-KR" sz="3200">
                <a:solidFill>
                  <a:srgbClr val="000000"/>
                </a:solidFill>
              </a:rPr>
              <a:t>) </a:t>
            </a:r>
            <a:r>
              <a:rPr lang="en-US" altLang="ko-KR" sz="3200">
                <a:solidFill>
                  <a:srgbClr val="000000"/>
                </a:solidFill>
                <a:latin typeface="Noto Sans KR" panose="020B0200000000000000" pitchFamily="50" charset="-127"/>
                <a:ea typeface="Noto Sans KR" panose="020B0200000000000000" pitchFamily="50" charset="-127"/>
              </a:rPr>
              <a:t>……………4p</a:t>
            </a:r>
            <a:br>
              <a:rPr lang="en-US" altLang="ko-KR" sz="3200">
                <a:solidFill>
                  <a:srgbClr val="000000"/>
                </a:solidFill>
              </a:rPr>
            </a:br>
            <a:r>
              <a:rPr lang="ko-KR" altLang="en-US" sz="3200">
                <a:solidFill>
                  <a:srgbClr val="000000"/>
                </a:solidFill>
              </a:rPr>
              <a:t>교육 과정 </a:t>
            </a:r>
            <a:r>
              <a:rPr lang="en-US" altLang="ko-KR" sz="3200">
                <a:solidFill>
                  <a:srgbClr val="000000"/>
                </a:solidFill>
              </a:rPr>
              <a:t>– </a:t>
            </a:r>
            <a:r>
              <a:rPr lang="ko-KR" altLang="en-US" sz="3200">
                <a:solidFill>
                  <a:srgbClr val="000000"/>
                </a:solidFill>
              </a:rPr>
              <a:t>첨단융합학부 차세대지능형반도체전공 </a:t>
            </a:r>
            <a:r>
              <a:rPr lang="en-US" altLang="ko-KR" sz="3200">
                <a:solidFill>
                  <a:srgbClr val="000000"/>
                </a:solidFill>
              </a:rPr>
              <a:t>(</a:t>
            </a:r>
            <a:r>
              <a:rPr lang="ko-KR" altLang="en-US" sz="3200">
                <a:solidFill>
                  <a:srgbClr val="000000"/>
                </a:solidFill>
              </a:rPr>
              <a:t>교과</a:t>
            </a:r>
            <a:r>
              <a:rPr lang="en-US" altLang="ko-KR" sz="3200">
                <a:solidFill>
                  <a:srgbClr val="000000"/>
                </a:solidFill>
              </a:rPr>
              <a:t>) </a:t>
            </a:r>
            <a:r>
              <a:rPr lang="en-US" altLang="ko-KR" sz="3200">
                <a:solidFill>
                  <a:srgbClr val="000000"/>
                </a:solidFill>
                <a:latin typeface="Noto Sans KR" panose="020B0200000000000000" pitchFamily="50" charset="-127"/>
                <a:ea typeface="Noto Sans KR" panose="020B0200000000000000" pitchFamily="50" charset="-127"/>
              </a:rPr>
              <a:t>……………5p</a:t>
            </a:r>
            <a:br>
              <a:rPr lang="en-US" altLang="ko-KR" sz="3200">
                <a:solidFill>
                  <a:srgbClr val="000000"/>
                </a:solidFill>
              </a:rPr>
            </a:br>
            <a:r>
              <a:rPr lang="ko-KR" altLang="en-US" sz="3200">
                <a:solidFill>
                  <a:srgbClr val="000000"/>
                </a:solidFill>
              </a:rPr>
              <a:t>교육 인프라 개선 </a:t>
            </a:r>
            <a:r>
              <a:rPr lang="en-US" altLang="ko-KR" sz="3200">
                <a:solidFill>
                  <a:srgbClr val="000000"/>
                </a:solidFill>
              </a:rPr>
              <a:t>(1</a:t>
            </a:r>
            <a:r>
              <a:rPr lang="ko-KR" altLang="en-US" sz="3200">
                <a:solidFill>
                  <a:srgbClr val="000000"/>
                </a:solidFill>
              </a:rPr>
              <a:t>차년도</a:t>
            </a:r>
            <a:r>
              <a:rPr lang="en-US" altLang="ko-KR" sz="3200">
                <a:solidFill>
                  <a:srgbClr val="000000"/>
                </a:solidFill>
              </a:rPr>
              <a:t>) </a:t>
            </a:r>
            <a:r>
              <a:rPr lang="en-US" altLang="ko-KR" sz="3200">
                <a:solidFill>
                  <a:srgbClr val="000000"/>
                </a:solidFill>
                <a:latin typeface="Noto Sans KR" panose="020B0200000000000000" pitchFamily="50" charset="-127"/>
                <a:ea typeface="Noto Sans KR" panose="020B0200000000000000" pitchFamily="50" charset="-127"/>
              </a:rPr>
              <a:t>……………6p</a:t>
            </a:r>
            <a:br>
              <a:rPr lang="en-US" altLang="ko-KR" sz="3200">
                <a:solidFill>
                  <a:srgbClr val="000000"/>
                </a:solidFill>
              </a:rPr>
            </a:br>
            <a:r>
              <a:rPr lang="ko-KR" altLang="en-US" sz="3200">
                <a:solidFill>
                  <a:srgbClr val="000000"/>
                </a:solidFill>
              </a:rPr>
              <a:t>교육 인프라 개선 </a:t>
            </a:r>
            <a:r>
              <a:rPr lang="en-US" altLang="ko-KR" sz="3200">
                <a:solidFill>
                  <a:srgbClr val="000000"/>
                </a:solidFill>
              </a:rPr>
              <a:t>(2</a:t>
            </a:r>
            <a:r>
              <a:rPr lang="ko-KR" altLang="en-US" sz="3200">
                <a:solidFill>
                  <a:srgbClr val="000000"/>
                </a:solidFill>
              </a:rPr>
              <a:t>차년도</a:t>
            </a:r>
            <a:r>
              <a:rPr lang="en-US" altLang="ko-KR" sz="3200">
                <a:solidFill>
                  <a:srgbClr val="000000"/>
                </a:solidFill>
              </a:rPr>
              <a:t>) </a:t>
            </a:r>
            <a:r>
              <a:rPr lang="en-US" altLang="ko-KR" sz="3200">
                <a:solidFill>
                  <a:srgbClr val="000000"/>
                </a:solidFill>
                <a:latin typeface="Noto Sans KR" panose="020B0200000000000000" pitchFamily="50" charset="-127"/>
                <a:ea typeface="Noto Sans KR" panose="020B0200000000000000" pitchFamily="50" charset="-127"/>
              </a:rPr>
              <a:t>……………7p</a:t>
            </a:r>
            <a:br>
              <a:rPr lang="en-US" altLang="ko-KR" sz="3200">
                <a:solidFill>
                  <a:srgbClr val="000000"/>
                </a:solidFill>
              </a:rPr>
            </a:br>
            <a:r>
              <a:rPr lang="ko-KR" altLang="en-US" sz="3200">
                <a:solidFill>
                  <a:srgbClr val="000000"/>
                </a:solidFill>
              </a:rPr>
              <a:t>구축 장비 현황 </a:t>
            </a:r>
            <a:r>
              <a:rPr lang="en-US" altLang="ko-KR" sz="3200">
                <a:solidFill>
                  <a:srgbClr val="000000"/>
                </a:solidFill>
                <a:latin typeface="Noto Sans KR" panose="020B0200000000000000" pitchFamily="50" charset="-127"/>
                <a:ea typeface="Noto Sans KR" panose="020B0200000000000000" pitchFamily="50" charset="-127"/>
              </a:rPr>
              <a:t>……………8p</a:t>
            </a:r>
            <a:br>
              <a:rPr lang="en-US" altLang="ko-KR" sz="3200">
                <a:solidFill>
                  <a:srgbClr val="000000"/>
                </a:solidFill>
              </a:rPr>
            </a:br>
            <a:r>
              <a:rPr lang="en-US" altLang="ko-KR" sz="3200">
                <a:solidFill>
                  <a:srgbClr val="000000"/>
                </a:solidFill>
              </a:rPr>
              <a:t>3</a:t>
            </a:r>
            <a:r>
              <a:rPr lang="ko-KR" altLang="en-US" sz="3200">
                <a:solidFill>
                  <a:srgbClr val="000000"/>
                </a:solidFill>
              </a:rPr>
              <a:t>차년도 비교과 프로그램 </a:t>
            </a:r>
            <a:r>
              <a:rPr lang="en-US" altLang="ko-KR" sz="3200">
                <a:solidFill>
                  <a:srgbClr val="000000"/>
                </a:solidFill>
                <a:latin typeface="Noto Sans KR" panose="020B0200000000000000" pitchFamily="50" charset="-127"/>
                <a:ea typeface="Noto Sans KR" panose="020B0200000000000000" pitchFamily="50" charset="-127"/>
              </a:rPr>
              <a:t>……………10p</a:t>
            </a:r>
            <a:br>
              <a:rPr lang="en-US" altLang="ko-KR" sz="3200">
                <a:solidFill>
                  <a:srgbClr val="000000"/>
                </a:solidFill>
              </a:rPr>
            </a:br>
            <a:r>
              <a:rPr lang="en-US" altLang="ko-KR" sz="3200">
                <a:solidFill>
                  <a:srgbClr val="000000"/>
                </a:solidFill>
              </a:rPr>
              <a:t>3</a:t>
            </a:r>
            <a:r>
              <a:rPr lang="ko-KR" altLang="en-US" sz="3200">
                <a:solidFill>
                  <a:srgbClr val="000000"/>
                </a:solidFill>
              </a:rPr>
              <a:t>차년도 사업비 집행 현황 </a:t>
            </a:r>
            <a:r>
              <a:rPr lang="en-US" altLang="ko-KR" sz="3200">
                <a:solidFill>
                  <a:srgbClr val="000000"/>
                </a:solidFill>
                <a:latin typeface="Noto Sans KR" panose="020B0200000000000000" pitchFamily="50" charset="-127"/>
                <a:ea typeface="Noto Sans KR" panose="020B0200000000000000" pitchFamily="50" charset="-127"/>
              </a:rPr>
              <a:t>……………13p</a:t>
            </a:r>
            <a:br>
              <a:rPr lang="en-US" altLang="ko-KR" sz="3200">
                <a:solidFill>
                  <a:srgbClr val="000000"/>
                </a:solidFill>
              </a:rPr>
            </a:br>
            <a:r>
              <a:rPr lang="en-US" altLang="ko-KR" sz="3200">
                <a:solidFill>
                  <a:srgbClr val="000000"/>
                </a:solidFill>
              </a:rPr>
              <a:t>3</a:t>
            </a:r>
            <a:r>
              <a:rPr lang="ko-KR" altLang="en-US" sz="3200">
                <a:solidFill>
                  <a:srgbClr val="000000"/>
                </a:solidFill>
              </a:rPr>
              <a:t>차년도 사업비 집행 계획 </a:t>
            </a:r>
            <a:r>
              <a:rPr lang="en-US" altLang="ko-KR" sz="3200">
                <a:solidFill>
                  <a:srgbClr val="000000"/>
                </a:solidFill>
                <a:latin typeface="Noto Sans KR" panose="020B0200000000000000" pitchFamily="50" charset="-127"/>
                <a:ea typeface="Noto Sans KR" panose="020B0200000000000000" pitchFamily="50" charset="-127"/>
              </a:rPr>
              <a:t>……………14p</a:t>
            </a:r>
            <a:br>
              <a:rPr lang="en-US" altLang="ko-KR" sz="3200">
                <a:solidFill>
                  <a:srgbClr val="000000"/>
                </a:solidFill>
              </a:rPr>
            </a:br>
            <a:r>
              <a:rPr lang="en-US" altLang="ko-KR" sz="3200">
                <a:solidFill>
                  <a:srgbClr val="000000"/>
                </a:solidFill>
              </a:rPr>
              <a:t>3</a:t>
            </a:r>
            <a:r>
              <a:rPr lang="ko-KR" altLang="en-US" sz="3200">
                <a:solidFill>
                  <a:srgbClr val="000000"/>
                </a:solidFill>
              </a:rPr>
              <a:t>차년도 장학생 연구활동 성과 </a:t>
            </a:r>
            <a:r>
              <a:rPr lang="en-US" altLang="ko-KR" sz="3200">
                <a:solidFill>
                  <a:srgbClr val="000000"/>
                </a:solidFill>
                <a:latin typeface="Noto Sans KR" panose="020B0200000000000000" pitchFamily="50" charset="-127"/>
                <a:ea typeface="Noto Sans KR" panose="020B0200000000000000" pitchFamily="50" charset="-127"/>
              </a:rPr>
              <a:t>……………15p</a:t>
            </a:r>
            <a:br>
              <a:rPr lang="en-US" altLang="ko-KR" sz="3200">
                <a:solidFill>
                  <a:srgbClr val="000000"/>
                </a:solidFill>
              </a:rPr>
            </a:br>
            <a:r>
              <a:rPr lang="en-US" altLang="ko-KR" sz="3200">
                <a:solidFill>
                  <a:srgbClr val="000000"/>
                </a:solidFill>
              </a:rPr>
              <a:t>3</a:t>
            </a:r>
            <a:r>
              <a:rPr lang="ko-KR" altLang="en-US" sz="3200">
                <a:solidFill>
                  <a:srgbClr val="000000"/>
                </a:solidFill>
              </a:rPr>
              <a:t>차년도 </a:t>
            </a:r>
            <a:r>
              <a:rPr lang="en-US" altLang="ko-KR" sz="3200">
                <a:solidFill>
                  <a:srgbClr val="000000"/>
                </a:solidFill>
              </a:rPr>
              <a:t>TA </a:t>
            </a:r>
            <a:r>
              <a:rPr lang="ko-KR" altLang="en-US" sz="3200">
                <a:solidFill>
                  <a:srgbClr val="000000"/>
                </a:solidFill>
              </a:rPr>
              <a:t>현황 </a:t>
            </a:r>
            <a:r>
              <a:rPr lang="en-US" altLang="ko-KR" sz="3200">
                <a:solidFill>
                  <a:srgbClr val="000000"/>
                </a:solidFill>
                <a:latin typeface="Noto Sans KR" panose="020B0200000000000000" pitchFamily="50" charset="-127"/>
                <a:ea typeface="Noto Sans KR" panose="020B0200000000000000" pitchFamily="50" charset="-127"/>
              </a:rPr>
              <a:t>……………16p</a:t>
            </a:r>
            <a:br>
              <a:rPr lang="en-US" altLang="ko-KR" sz="3200">
                <a:solidFill>
                  <a:srgbClr val="000000"/>
                </a:solidFill>
              </a:rPr>
            </a:br>
            <a:r>
              <a:rPr lang="ko-KR" altLang="en-US" sz="3200">
                <a:solidFill>
                  <a:srgbClr val="000000"/>
                </a:solidFill>
              </a:rPr>
              <a:t>방문 현장 동선 정리 </a:t>
            </a:r>
            <a:r>
              <a:rPr lang="en-US" altLang="ko-KR" sz="3200">
                <a:solidFill>
                  <a:srgbClr val="000000"/>
                </a:solidFill>
                <a:latin typeface="Noto Sans KR" panose="020B0200000000000000" pitchFamily="50" charset="-127"/>
                <a:ea typeface="Noto Sans KR" panose="020B0200000000000000" pitchFamily="50" charset="-127"/>
              </a:rPr>
              <a:t>……………19p</a:t>
            </a:r>
            <a:br>
              <a:rPr lang="en-US" altLang="ko-KR" sz="5400"/>
            </a:br>
            <a:br>
              <a:rPr lang="en-US" altLang="ko-KR" sz="5400"/>
            </a:br>
            <a:endParaRPr sz="5400">
              <a:solidFill>
                <a:srgbClr val="043786"/>
              </a:solidFill>
            </a:endParaRPr>
          </a:p>
        </p:txBody>
      </p:sp>
    </p:spTree>
    <p:extLst>
      <p:ext uri="{BB962C8B-B14F-4D97-AF65-F5344CB8AC3E}">
        <p14:creationId xmlns:p14="http://schemas.microsoft.com/office/powerpoint/2010/main" val="239411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F8F6540E-50F0-DD5C-5FA2-F6E5053B6C05}"/>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E48611AD-A5F3-3C42-7F47-9CE46E83CE1F}"/>
              </a:ext>
            </a:extLst>
          </p:cNvPr>
          <p:cNvSpPr txBox="1">
            <a:spLocks noGrp="1"/>
          </p:cNvSpPr>
          <p:nvPr>
            <p:ph type="title"/>
          </p:nvPr>
        </p:nvSpPr>
        <p:spPr>
          <a:xfrm>
            <a:off x="978525" y="1168875"/>
            <a:ext cx="1239457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반도체특성화대학 장학생 현황</a:t>
            </a:r>
            <a:endParaRPr sz="4300">
              <a:highlight>
                <a:srgbClr val="FFFF00"/>
              </a:highlight>
            </a:endParaRPr>
          </a:p>
        </p:txBody>
      </p:sp>
      <p:sp>
        <p:nvSpPr>
          <p:cNvPr id="404" name="Google Shape;404;p15">
            <a:extLst>
              <a:ext uri="{FF2B5EF4-FFF2-40B4-BE49-F238E27FC236}">
                <a16:creationId xmlns:a16="http://schemas.microsoft.com/office/drawing/2014/main" id="{11A03171-DF9A-FD7B-E7E2-7C4F8C3F2F1E}"/>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3" name="TextBox 2">
            <a:extLst>
              <a:ext uri="{FF2B5EF4-FFF2-40B4-BE49-F238E27FC236}">
                <a16:creationId xmlns:a16="http://schemas.microsoft.com/office/drawing/2014/main" id="{D9630730-A70E-E739-84CE-3B30D3FC3D0D}"/>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3/19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graphicFrame>
        <p:nvGraphicFramePr>
          <p:cNvPr id="4" name="표 3">
            <a:extLst>
              <a:ext uri="{FF2B5EF4-FFF2-40B4-BE49-F238E27FC236}">
                <a16:creationId xmlns:a16="http://schemas.microsoft.com/office/drawing/2014/main" id="{66842E21-5D72-5796-AE35-5B50341CD289}"/>
              </a:ext>
            </a:extLst>
          </p:cNvPr>
          <p:cNvGraphicFramePr>
            <a:graphicFrameLocks noGrp="1"/>
          </p:cNvGraphicFramePr>
          <p:nvPr>
            <p:extLst>
              <p:ext uri="{D42A27DB-BD31-4B8C-83A1-F6EECF244321}">
                <p14:modId xmlns:p14="http://schemas.microsoft.com/office/powerpoint/2010/main" val="432958213"/>
              </p:ext>
            </p:extLst>
          </p:nvPr>
        </p:nvGraphicFramePr>
        <p:xfrm>
          <a:off x="515480" y="2528924"/>
          <a:ext cx="11412000" cy="8135922"/>
        </p:xfrm>
        <a:graphic>
          <a:graphicData uri="http://schemas.openxmlformats.org/drawingml/2006/table">
            <a:tbl>
              <a:tblPr firstRow="1" bandRow="1">
                <a:tableStyleId>{5940675A-B579-460E-94D1-54222C63F5DA}</a:tableStyleId>
              </a:tblPr>
              <a:tblGrid>
                <a:gridCol w="3780000">
                  <a:extLst>
                    <a:ext uri="{9D8B030D-6E8A-4147-A177-3AD203B41FA5}">
                      <a16:colId xmlns:a16="http://schemas.microsoft.com/office/drawing/2014/main" val="3071336966"/>
                    </a:ext>
                  </a:extLst>
                </a:gridCol>
                <a:gridCol w="1368000">
                  <a:extLst>
                    <a:ext uri="{9D8B030D-6E8A-4147-A177-3AD203B41FA5}">
                      <a16:colId xmlns:a16="http://schemas.microsoft.com/office/drawing/2014/main" val="2931367085"/>
                    </a:ext>
                  </a:extLst>
                </a:gridCol>
                <a:gridCol w="1368000">
                  <a:extLst>
                    <a:ext uri="{9D8B030D-6E8A-4147-A177-3AD203B41FA5}">
                      <a16:colId xmlns:a16="http://schemas.microsoft.com/office/drawing/2014/main" val="2125046594"/>
                    </a:ext>
                  </a:extLst>
                </a:gridCol>
                <a:gridCol w="1368000">
                  <a:extLst>
                    <a:ext uri="{9D8B030D-6E8A-4147-A177-3AD203B41FA5}">
                      <a16:colId xmlns:a16="http://schemas.microsoft.com/office/drawing/2014/main" val="1217038650"/>
                    </a:ext>
                  </a:extLst>
                </a:gridCol>
                <a:gridCol w="1764000">
                  <a:extLst>
                    <a:ext uri="{9D8B030D-6E8A-4147-A177-3AD203B41FA5}">
                      <a16:colId xmlns:a16="http://schemas.microsoft.com/office/drawing/2014/main" val="3180954114"/>
                    </a:ext>
                  </a:extLst>
                </a:gridCol>
                <a:gridCol w="1764000">
                  <a:extLst>
                    <a:ext uri="{9D8B030D-6E8A-4147-A177-3AD203B41FA5}">
                      <a16:colId xmlns:a16="http://schemas.microsoft.com/office/drawing/2014/main" val="2887349688"/>
                    </a:ext>
                  </a:extLst>
                </a:gridCol>
              </a:tblGrid>
              <a:tr h="611994">
                <a:tc rowSpan="2">
                  <a:txBody>
                    <a:bodyPr/>
                    <a:lstStyle/>
                    <a:p>
                      <a:pPr algn="ctr" latinLnBrk="1"/>
                      <a:r>
                        <a:rPr lang="ko-KR" altLang="en-US" sz="2400" b="0" dirty="0">
                          <a:solidFill>
                            <a:schemeClr val="bg1"/>
                          </a:solidFill>
                          <a:latin typeface="Noto Sans KR" panose="020B0200000000000000" pitchFamily="50" charset="-127"/>
                          <a:ea typeface="Noto Sans KR" panose="020B0200000000000000" pitchFamily="50" charset="-127"/>
                        </a:rPr>
                        <a:t>참여학과명 </a:t>
                      </a:r>
                      <a:r>
                        <a:rPr lang="en-US" altLang="ko-KR" sz="2400" b="0" dirty="0">
                          <a:solidFill>
                            <a:schemeClr val="bg1"/>
                          </a:solidFill>
                          <a:latin typeface="Noto Sans KR" panose="020B0200000000000000" pitchFamily="50" charset="-127"/>
                          <a:ea typeface="Noto Sans KR" panose="020B0200000000000000" pitchFamily="50" charset="-127"/>
                        </a:rPr>
                        <a:t>(</a:t>
                      </a:r>
                      <a:r>
                        <a:rPr lang="ko-KR" altLang="en-US" sz="2400" b="0" dirty="0">
                          <a:solidFill>
                            <a:schemeClr val="bg1"/>
                          </a:solidFill>
                          <a:latin typeface="Noto Sans KR" panose="020B0200000000000000" pitchFamily="50" charset="-127"/>
                          <a:ea typeface="Noto Sans KR" panose="020B0200000000000000" pitchFamily="50" charset="-127"/>
                        </a:rPr>
                        <a:t>전공</a:t>
                      </a:r>
                      <a:r>
                        <a:rPr lang="en-US" altLang="ko-KR" sz="2400" b="0" dirty="0">
                          <a:solidFill>
                            <a:schemeClr val="bg1"/>
                          </a:solidFill>
                          <a:latin typeface="Noto Sans KR" panose="020B0200000000000000" pitchFamily="50" charset="-127"/>
                          <a:ea typeface="Noto Sans KR" panose="020B0200000000000000" pitchFamily="50" charset="-127"/>
                        </a:rPr>
                        <a:t>)</a:t>
                      </a:r>
                      <a:endParaRPr lang="ko-KR" altLang="en-US" sz="2400" b="0" dirty="0">
                        <a:solidFill>
                          <a:schemeClr val="bg1"/>
                        </a:solidFill>
                        <a:latin typeface="Noto Sans KR" panose="020B0200000000000000" pitchFamily="50" charset="-127"/>
                        <a:ea typeface="Noto Sans KR" panose="020B0200000000000000"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3">
                  <a:txBody>
                    <a:bodyPr/>
                    <a:lstStyle/>
                    <a:p>
                      <a:pPr algn="ctr" latinLnBrk="1"/>
                      <a:r>
                        <a:rPr lang="ko-KR" altLang="en-US" sz="2400" b="0" dirty="0">
                          <a:solidFill>
                            <a:schemeClr val="bg1"/>
                          </a:solidFill>
                          <a:latin typeface="Noto Sans KR" panose="020B0200000000000000" pitchFamily="50" charset="-127"/>
                          <a:ea typeface="Noto Sans KR" panose="020B0200000000000000" pitchFamily="50" charset="-127"/>
                        </a:rPr>
                        <a:t>사업참여 학생수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pPr algn="ctr" latinLnBrk="1"/>
                      <a:endParaRPr lang="ko-KR" altLang="en-US" sz="2400" dirty="0"/>
                    </a:p>
                  </a:txBody>
                  <a:tcPr anchor="ctr"/>
                </a:tc>
                <a:tc hMerge="1">
                  <a:txBody>
                    <a:bodyPr/>
                    <a:lstStyle/>
                    <a:p>
                      <a:pPr algn="ctr" latinLnBrk="1"/>
                      <a:endParaRPr lang="ko-KR" altLang="en-US" sz="2400" dirty="0"/>
                    </a:p>
                  </a:txBody>
                  <a:tcPr anchor="ctr"/>
                </a:tc>
                <a:tc rowSpan="2">
                  <a:txBody>
                    <a:bodyPr/>
                    <a:lstStyle/>
                    <a:p>
                      <a:pPr algn="ctr" latinLnBrk="1"/>
                      <a:r>
                        <a:rPr lang="ko-KR" altLang="en-US" sz="2400" b="0" dirty="0">
                          <a:solidFill>
                            <a:schemeClr val="bg1"/>
                          </a:solidFill>
                          <a:latin typeface="Noto Sans KR" panose="020B0200000000000000" pitchFamily="50" charset="-127"/>
                          <a:ea typeface="Noto Sans KR" panose="020B0200000000000000" pitchFamily="50" charset="-127"/>
                        </a:rPr>
                        <a:t>합계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latinLnBrk="1"/>
                      <a:r>
                        <a:rPr lang="ko-KR" altLang="en-US" sz="2400" b="0" dirty="0">
                          <a:solidFill>
                            <a:schemeClr val="bg1"/>
                          </a:solidFill>
                          <a:latin typeface="Noto Sans KR" panose="020B0200000000000000" pitchFamily="50" charset="-127"/>
                          <a:ea typeface="Noto Sans KR" panose="020B0200000000000000" pitchFamily="50" charset="-127"/>
                        </a:rPr>
                        <a:t>졸업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461436692"/>
                  </a:ext>
                </a:extLst>
              </a:tr>
              <a:tr h="611994">
                <a:tc vMerge="1">
                  <a:txBody>
                    <a:bodyPr/>
                    <a:lstStyle/>
                    <a:p>
                      <a:pPr algn="ctr" latinLnBrk="1"/>
                      <a:endParaRPr lang="ko-KR" altLang="en-US" sz="2400" dirty="0"/>
                    </a:p>
                  </a:txBody>
                  <a:tcPr anchor="ctr"/>
                </a:tc>
                <a:tc>
                  <a:txBody>
                    <a:bodyPr/>
                    <a:lstStyle/>
                    <a:p>
                      <a:pPr algn="ctr" latinLnBrk="1"/>
                      <a:r>
                        <a:rPr lang="en-US" altLang="ko-KR" sz="2400" b="0" dirty="0">
                          <a:solidFill>
                            <a:schemeClr val="bg1"/>
                          </a:solidFill>
                          <a:latin typeface="Noto Sans KR" panose="020B0200000000000000" pitchFamily="50" charset="-127"/>
                          <a:ea typeface="Noto Sans KR" panose="020B0200000000000000" pitchFamily="50" charset="-127"/>
                        </a:rPr>
                        <a:t>1</a:t>
                      </a:r>
                      <a:r>
                        <a:rPr lang="ko-KR" altLang="en-US" sz="2400" b="0" dirty="0">
                          <a:solidFill>
                            <a:schemeClr val="bg1"/>
                          </a:solidFill>
                          <a:latin typeface="Noto Sans KR" panose="020B0200000000000000" pitchFamily="50" charset="-127"/>
                          <a:ea typeface="Noto Sans KR" panose="020B0200000000000000" pitchFamily="50" charset="-127"/>
                        </a:rPr>
                        <a:t>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latinLnBrk="1"/>
                      <a:r>
                        <a:rPr lang="en-US" altLang="ko-KR" sz="2400" b="0" dirty="0">
                          <a:solidFill>
                            <a:schemeClr val="bg1"/>
                          </a:solidFill>
                          <a:latin typeface="Noto Sans KR" panose="020B0200000000000000" pitchFamily="50" charset="-127"/>
                          <a:ea typeface="Noto Sans KR" panose="020B0200000000000000" pitchFamily="50" charset="-127"/>
                        </a:rPr>
                        <a:t>2</a:t>
                      </a:r>
                      <a:r>
                        <a:rPr lang="ko-KR" altLang="en-US" sz="2400" b="0" dirty="0">
                          <a:solidFill>
                            <a:schemeClr val="bg1"/>
                          </a:solidFill>
                          <a:latin typeface="Noto Sans KR" panose="020B0200000000000000" pitchFamily="50" charset="-127"/>
                          <a:ea typeface="Noto Sans KR" panose="020B0200000000000000" pitchFamily="50" charset="-127"/>
                        </a:rPr>
                        <a:t>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latinLnBrk="1"/>
                      <a:r>
                        <a:rPr lang="en-US" altLang="ko-KR" sz="2400" b="0" dirty="0">
                          <a:solidFill>
                            <a:schemeClr val="bg1"/>
                          </a:solidFill>
                          <a:latin typeface="Noto Sans KR" panose="020B0200000000000000" pitchFamily="50" charset="-127"/>
                          <a:ea typeface="Noto Sans KR" panose="020B0200000000000000" pitchFamily="50" charset="-127"/>
                        </a:rPr>
                        <a:t>3</a:t>
                      </a:r>
                      <a:r>
                        <a:rPr lang="ko-KR" altLang="en-US" sz="2400" b="0" dirty="0">
                          <a:solidFill>
                            <a:schemeClr val="bg1"/>
                          </a:solidFill>
                          <a:latin typeface="Noto Sans KR" panose="020B0200000000000000" pitchFamily="50" charset="-127"/>
                          <a:ea typeface="Noto Sans KR" panose="020B0200000000000000" pitchFamily="50" charset="-127"/>
                        </a:rPr>
                        <a:t>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pPr algn="ctr" latinLnBrk="1"/>
                      <a:endParaRPr lang="ko-KR" altLang="en-US" sz="2400" dirty="0"/>
                    </a:p>
                  </a:txBody>
                  <a:tcPr anchor="ctr"/>
                </a:tc>
                <a:tc vMerge="1">
                  <a:txBody>
                    <a:bodyPr/>
                    <a:lstStyle/>
                    <a:p>
                      <a:pPr algn="ctr" latinLnBrk="1"/>
                      <a:endParaRPr lang="ko-KR" altLang="en-US" sz="2400" dirty="0"/>
                    </a:p>
                  </a:txBody>
                  <a:tcPr anchor="ctr"/>
                </a:tc>
                <a:extLst>
                  <a:ext uri="{0D108BD9-81ED-4DB2-BD59-A6C34878D82A}">
                    <a16:rowId xmlns:a16="http://schemas.microsoft.com/office/drawing/2014/main" val="3012283061"/>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전기정보공학부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555553"/>
                  </a:ext>
                </a:extLst>
              </a:tr>
              <a:tr h="1079990">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첨단융합학부</a:t>
                      </a:r>
                      <a:endPar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a:t>
                      </a:r>
                      <a:r>
                        <a:rPr lang="ko-KR" altLang="en-US" sz="2400" b="0" i="0" u="none" strike="noStrike" dirty="0" err="1">
                          <a:solidFill>
                            <a:schemeClr val="tx2">
                              <a:lumMod val="10000"/>
                            </a:schemeClr>
                          </a:solidFill>
                          <a:effectLst/>
                          <a:latin typeface="Noto Sans KR" panose="020B0200000000000000" pitchFamily="50" charset="-127"/>
                          <a:ea typeface="Noto Sans KR" panose="020B0200000000000000" pitchFamily="50" charset="-127"/>
                        </a:rPr>
                        <a:t>차세대지능형반도체전공</a:t>
                      </a: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700026328"/>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컴퓨터공학부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1</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5835588"/>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재료공학부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441509"/>
                  </a:ext>
                </a:extLst>
              </a:tr>
              <a:tr h="1079990">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물리천문학부</a:t>
                      </a:r>
                      <a:endPar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a:t>
                      </a: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물리학전공</a:t>
                      </a: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7564935"/>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화학생물공학부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0752602"/>
                  </a:ext>
                </a:extLst>
              </a:tr>
              <a:tr h="611994">
                <a:tc>
                  <a:txBody>
                    <a:bodyPr/>
                    <a:lstStyle/>
                    <a:p>
                      <a:pPr algn="ctr" fontAlgn="b">
                        <a:buNone/>
                      </a:pPr>
                      <a:r>
                        <a:rPr lang="ko-KR" altLang="en-US" sz="2400" b="0" i="0" u="none" strike="noStrike" dirty="0" err="1">
                          <a:solidFill>
                            <a:schemeClr val="tx2">
                              <a:lumMod val="10000"/>
                            </a:schemeClr>
                          </a:solidFill>
                          <a:effectLst/>
                          <a:latin typeface="Noto Sans KR" panose="020B0200000000000000" pitchFamily="50" charset="-127"/>
                          <a:ea typeface="Noto Sans KR" panose="020B0200000000000000" pitchFamily="50" charset="-127"/>
                        </a:rPr>
                        <a:t>화학부</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458868"/>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수리과학부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939403"/>
                  </a:ext>
                </a:extLst>
              </a:tr>
              <a:tr h="1079990">
                <a:tc>
                  <a:txBody>
                    <a:bodyPr/>
                    <a:lstStyle/>
                    <a:p>
                      <a:pPr algn="ctr" fontAlgn="b">
                        <a:buNone/>
                      </a:pPr>
                      <a:r>
                        <a:rPr lang="ko-KR" altLang="en-US" sz="2400" b="0" i="0" u="none" strike="noStrike">
                          <a:solidFill>
                            <a:schemeClr val="tx2">
                              <a:lumMod val="10000"/>
                            </a:schemeClr>
                          </a:solidFill>
                          <a:effectLst/>
                          <a:latin typeface="Noto Sans KR" panose="020B0200000000000000" pitchFamily="50" charset="-127"/>
                          <a:ea typeface="Noto Sans KR" panose="020B0200000000000000" pitchFamily="50" charset="-127"/>
                        </a:rPr>
                        <a:t>계</a:t>
                      </a:r>
                      <a:endPar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77</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92</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62</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231</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60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875632"/>
                  </a:ext>
                </a:extLst>
              </a:tr>
            </a:tbl>
          </a:graphicData>
        </a:graphic>
      </p:graphicFrame>
      <p:pic>
        <p:nvPicPr>
          <p:cNvPr id="5" name="그림 4">
            <a:extLst>
              <a:ext uri="{FF2B5EF4-FFF2-40B4-BE49-F238E27FC236}">
                <a16:creationId xmlns:a16="http://schemas.microsoft.com/office/drawing/2014/main" id="{D01A1787-E317-D5AA-0CF7-47F2310955A0}"/>
              </a:ext>
            </a:extLst>
          </p:cNvPr>
          <p:cNvPicPr>
            <a:picLocks noChangeAspect="1"/>
          </p:cNvPicPr>
          <p:nvPr/>
        </p:nvPicPr>
        <p:blipFill>
          <a:blip r:embed="rId3"/>
          <a:stretch>
            <a:fillRect/>
          </a:stretch>
        </p:blipFill>
        <p:spPr>
          <a:xfrm>
            <a:off x="12520066" y="2528924"/>
            <a:ext cx="11348454" cy="8135922"/>
          </a:xfrm>
          <a:prstGeom prst="rect">
            <a:avLst/>
          </a:prstGeom>
        </p:spPr>
      </p:pic>
    </p:spTree>
    <p:extLst>
      <p:ext uri="{BB962C8B-B14F-4D97-AF65-F5344CB8AC3E}">
        <p14:creationId xmlns:p14="http://schemas.microsoft.com/office/powerpoint/2010/main" val="1989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57A75CDD-2917-BD58-B275-E9CC6F35E007}"/>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975C501C-A03D-1B8A-0369-107488E4F0E8}"/>
              </a:ext>
            </a:extLst>
          </p:cNvPr>
          <p:cNvSpPr txBox="1">
            <a:spLocks noGrp="1"/>
          </p:cNvSpPr>
          <p:nvPr>
            <p:ph type="title"/>
          </p:nvPr>
        </p:nvSpPr>
        <p:spPr>
          <a:xfrm>
            <a:off x="978525" y="1168875"/>
            <a:ext cx="9317619"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교육 과정 </a:t>
            </a:r>
            <a:r>
              <a:rPr lang="en-US" altLang="ko-KR" sz="4300"/>
              <a:t>– </a:t>
            </a:r>
            <a:r>
              <a:rPr lang="ko-KR" altLang="en-US" sz="4300"/>
              <a:t>융합전공 </a:t>
            </a:r>
            <a:r>
              <a:rPr lang="en-US" altLang="ko-KR" sz="4300"/>
              <a:t>(</a:t>
            </a:r>
            <a:r>
              <a:rPr lang="ko-KR" altLang="en-US" sz="4300"/>
              <a:t>교과</a:t>
            </a:r>
            <a:r>
              <a:rPr lang="en-US" altLang="ko-KR" sz="4300"/>
              <a:t>)</a:t>
            </a:r>
            <a:endParaRPr sz="4300">
              <a:highlight>
                <a:srgbClr val="FFFF00"/>
              </a:highlight>
            </a:endParaRPr>
          </a:p>
        </p:txBody>
      </p:sp>
      <p:sp>
        <p:nvSpPr>
          <p:cNvPr id="404" name="Google Shape;404;p15">
            <a:extLst>
              <a:ext uri="{FF2B5EF4-FFF2-40B4-BE49-F238E27FC236}">
                <a16:creationId xmlns:a16="http://schemas.microsoft.com/office/drawing/2014/main" id="{959815F4-2C68-3836-DECF-94C388171AF6}"/>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4" name="Google Shape;402;p15">
            <a:extLst>
              <a:ext uri="{FF2B5EF4-FFF2-40B4-BE49-F238E27FC236}">
                <a16:creationId xmlns:a16="http://schemas.microsoft.com/office/drawing/2014/main" id="{0BD9905C-03D9-E43A-9586-0726C25BBBC9}"/>
              </a:ext>
            </a:extLst>
          </p:cNvPr>
          <p:cNvSpPr txBox="1">
            <a:spLocks/>
          </p:cNvSpPr>
          <p:nvPr/>
        </p:nvSpPr>
        <p:spPr>
          <a:xfrm>
            <a:off x="978525" y="2031574"/>
            <a:ext cx="11914515" cy="3042707"/>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1pPr>
            <a:lvl2pPr marL="914400" marR="0" lvl="1"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2pPr>
            <a:lvl3pPr marL="1371600" marR="0" lvl="2"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3pPr>
            <a:lvl4pPr marL="1828800" marR="0" lvl="3"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4pPr>
            <a:lvl5pPr marL="2286000" marR="0" lvl="4"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5pPr>
            <a:lvl6pPr marL="2743200" marR="0" lvl="5"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6pPr>
            <a:lvl7pPr marL="3200400" marR="0" lvl="6"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7pPr>
            <a:lvl8pPr marL="3657600" marR="0" lvl="7"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8pPr>
            <a:lvl9pPr marL="4114800" marR="0" lvl="8"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9pPr>
          </a:lstStyle>
          <a:p>
            <a:pPr indent="-457200">
              <a:buFontTx/>
              <a:buChar char="-"/>
            </a:pPr>
            <a:r>
              <a:rPr lang="ko-KR" altLang="en-US" sz="3200">
                <a:solidFill>
                  <a:schemeClr val="tx1">
                    <a:lumMod val="50000"/>
                  </a:schemeClr>
                </a:solidFill>
              </a:rPr>
              <a:t>전공별 반도체 관련 교과목 총 </a:t>
            </a:r>
            <a:r>
              <a:rPr lang="en-US" altLang="ko-KR" sz="3200">
                <a:solidFill>
                  <a:schemeClr val="tx1">
                    <a:lumMod val="50000"/>
                  </a:schemeClr>
                </a:solidFill>
              </a:rPr>
              <a:t>110</a:t>
            </a:r>
            <a:r>
              <a:rPr lang="ko-KR" altLang="en-US" sz="3200">
                <a:solidFill>
                  <a:schemeClr val="tx1">
                    <a:lumMod val="50000"/>
                  </a:schemeClr>
                </a:solidFill>
              </a:rPr>
              <a:t>과목 운영</a:t>
            </a:r>
            <a:endParaRPr lang="en-US" altLang="ko-KR" sz="3200">
              <a:solidFill>
                <a:schemeClr val="tx1">
                  <a:lumMod val="50000"/>
                </a:schemeClr>
              </a:solidFill>
            </a:endParaRPr>
          </a:p>
          <a:p>
            <a:pPr indent="-457200">
              <a:buFontTx/>
              <a:buChar char="-"/>
            </a:pPr>
            <a:r>
              <a:rPr lang="en-US" altLang="ko-KR" sz="3200" b="1">
                <a:solidFill>
                  <a:srgbClr val="FF0000"/>
                </a:solidFill>
              </a:rPr>
              <a:t>110</a:t>
            </a:r>
            <a:r>
              <a:rPr lang="ko-KR" altLang="en-US" sz="3200" b="1">
                <a:solidFill>
                  <a:srgbClr val="FF0000"/>
                </a:solidFill>
              </a:rPr>
              <a:t>과목 中 </a:t>
            </a:r>
            <a:r>
              <a:rPr lang="en-US" altLang="ko-KR" sz="3200" b="1">
                <a:solidFill>
                  <a:srgbClr val="FF0000"/>
                </a:solidFill>
              </a:rPr>
              <a:t>30</a:t>
            </a:r>
            <a:r>
              <a:rPr lang="ko-KR" altLang="en-US" sz="3200" b="1">
                <a:solidFill>
                  <a:srgbClr val="FF0000"/>
                </a:solidFill>
              </a:rPr>
              <a:t>학점 이수 </a:t>
            </a:r>
            <a:r>
              <a:rPr lang="en-US" altLang="ko-KR" sz="3200" b="1">
                <a:solidFill>
                  <a:srgbClr val="FF0000"/>
                </a:solidFill>
              </a:rPr>
              <a:t>(</a:t>
            </a:r>
            <a:r>
              <a:rPr lang="ko-KR" altLang="en-US" sz="3200" b="1">
                <a:solidFill>
                  <a:srgbClr val="FF0000"/>
                </a:solidFill>
              </a:rPr>
              <a:t>선발 이후 </a:t>
            </a:r>
            <a:r>
              <a:rPr lang="en-US" altLang="ko-KR" sz="3200" b="1">
                <a:solidFill>
                  <a:srgbClr val="FF0000"/>
                </a:solidFill>
              </a:rPr>
              <a:t>21</a:t>
            </a:r>
            <a:r>
              <a:rPr lang="ko-KR" altLang="en-US" sz="3200" b="1">
                <a:solidFill>
                  <a:srgbClr val="FF0000"/>
                </a:solidFill>
              </a:rPr>
              <a:t>학점 이상 이수</a:t>
            </a:r>
            <a:r>
              <a:rPr lang="en-US" altLang="ko-KR" sz="3200" b="1">
                <a:solidFill>
                  <a:srgbClr val="FF0000"/>
                </a:solidFill>
              </a:rPr>
              <a:t>)</a:t>
            </a:r>
          </a:p>
          <a:p>
            <a:pPr indent="-457200">
              <a:buFontTx/>
              <a:buChar char="-"/>
            </a:pPr>
            <a:r>
              <a:rPr lang="ko-KR" altLang="en-US" sz="3200" b="1">
                <a:solidFill>
                  <a:srgbClr val="FF0000"/>
                </a:solidFill>
              </a:rPr>
              <a:t>교과인증과정</a:t>
            </a:r>
            <a:r>
              <a:rPr lang="en-US" altLang="ko-KR" sz="3200" b="1">
                <a:solidFill>
                  <a:srgbClr val="FF0000"/>
                </a:solidFill>
              </a:rPr>
              <a:t> (‘</a:t>
            </a:r>
            <a:r>
              <a:rPr lang="ko-KR" altLang="en-US" sz="3200" b="1">
                <a:solidFill>
                  <a:srgbClr val="FF0000"/>
                </a:solidFill>
              </a:rPr>
              <a:t>반도체특성화</a:t>
            </a:r>
            <a:r>
              <a:rPr lang="en-US" altLang="ko-KR" sz="3200" b="1">
                <a:solidFill>
                  <a:srgbClr val="FF0000"/>
                </a:solidFill>
              </a:rPr>
              <a:t>’ </a:t>
            </a:r>
            <a:r>
              <a:rPr lang="ko-KR" altLang="en-US" sz="3200" b="1">
                <a:solidFill>
                  <a:srgbClr val="FF0000"/>
                </a:solidFill>
              </a:rPr>
              <a:t>과정</a:t>
            </a:r>
            <a:r>
              <a:rPr lang="en-US" altLang="ko-KR" sz="3200" b="1">
                <a:solidFill>
                  <a:srgbClr val="FF0000"/>
                </a:solidFill>
              </a:rPr>
              <a:t>) </a:t>
            </a:r>
            <a:r>
              <a:rPr lang="ko-KR" altLang="en-US" sz="3200" b="1">
                <a:solidFill>
                  <a:srgbClr val="FF0000"/>
                </a:solidFill>
              </a:rPr>
              <a:t>이수</a:t>
            </a:r>
            <a:endParaRPr lang="en-US" altLang="ko-KR" sz="3200" b="1">
              <a:solidFill>
                <a:srgbClr val="FF0000"/>
              </a:solidFill>
            </a:endParaRPr>
          </a:p>
          <a:p>
            <a:pPr indent="-457200">
              <a:buFontTx/>
              <a:buChar char="-"/>
            </a:pPr>
            <a:r>
              <a:rPr lang="ko-KR" altLang="en-US" sz="3200">
                <a:solidFill>
                  <a:schemeClr val="tx1">
                    <a:lumMod val="50000"/>
                  </a:schemeClr>
                </a:solidFill>
              </a:rPr>
              <a:t>반도체 관련 교과목 평점 </a:t>
            </a:r>
            <a:r>
              <a:rPr lang="en-US" altLang="ko-KR" sz="3200">
                <a:solidFill>
                  <a:schemeClr val="tx1">
                    <a:lumMod val="50000"/>
                  </a:schemeClr>
                </a:solidFill>
              </a:rPr>
              <a:t>3.3/4.3 </a:t>
            </a:r>
            <a:r>
              <a:rPr lang="ko-KR" altLang="en-US" sz="3200">
                <a:solidFill>
                  <a:schemeClr val="tx1">
                    <a:lumMod val="50000"/>
                  </a:schemeClr>
                </a:solidFill>
              </a:rPr>
              <a:t> 이상</a:t>
            </a:r>
            <a:endParaRPr lang="en-US" altLang="ko-KR" sz="3200">
              <a:solidFill>
                <a:schemeClr val="tx1">
                  <a:lumMod val="50000"/>
                </a:schemeClr>
              </a:solidFill>
            </a:endParaRPr>
          </a:p>
        </p:txBody>
      </p:sp>
      <p:grpSp>
        <p:nvGrpSpPr>
          <p:cNvPr id="13" name="그룹 12">
            <a:extLst>
              <a:ext uri="{FF2B5EF4-FFF2-40B4-BE49-F238E27FC236}">
                <a16:creationId xmlns:a16="http://schemas.microsoft.com/office/drawing/2014/main" id="{5B95CA67-986F-D687-27C1-60F6D9F85CFA}"/>
              </a:ext>
            </a:extLst>
          </p:cNvPr>
          <p:cNvGrpSpPr/>
          <p:nvPr/>
        </p:nvGrpSpPr>
        <p:grpSpPr>
          <a:xfrm>
            <a:off x="594477" y="5474392"/>
            <a:ext cx="13270273" cy="5670479"/>
            <a:chOff x="978525" y="6005966"/>
            <a:chExt cx="13270273" cy="5670479"/>
          </a:xfrm>
        </p:grpSpPr>
        <p:sp>
          <p:nvSpPr>
            <p:cNvPr id="10" name="TextBox 9">
              <a:extLst>
                <a:ext uri="{FF2B5EF4-FFF2-40B4-BE49-F238E27FC236}">
                  <a16:creationId xmlns:a16="http://schemas.microsoft.com/office/drawing/2014/main" id="{0F1896F1-2891-AB0A-DD93-B2C4B1329329}"/>
                </a:ext>
              </a:extLst>
            </p:cNvPr>
            <p:cNvSpPr txBox="1"/>
            <p:nvPr/>
          </p:nvSpPr>
          <p:spPr>
            <a:xfrm>
              <a:off x="8997696" y="11276335"/>
              <a:ext cx="5251102" cy="400110"/>
            </a:xfrm>
            <a:prstGeom prst="rect">
              <a:avLst/>
            </a:prstGeom>
            <a:noFill/>
          </p:spPr>
          <p:txBody>
            <a:bodyPr wrap="square">
              <a:spAutoFit/>
            </a:bodyPr>
            <a:lstStyle/>
            <a:p>
              <a:r>
                <a:rPr lang="en-US" altLang="ko-KR" sz="2000" b="1">
                  <a:solidFill>
                    <a:schemeClr val="tx1">
                      <a:lumMod val="50000"/>
                    </a:schemeClr>
                  </a:solidFill>
                  <a:latin typeface="Noto Sans KR" panose="020B0200000000000000" pitchFamily="50" charset="-127"/>
                  <a:ea typeface="Noto Sans KR" panose="020B0200000000000000" pitchFamily="50" charset="-127"/>
                </a:rPr>
                <a:t>- 2025-2</a:t>
              </a:r>
              <a:r>
                <a:rPr lang="ko-KR" altLang="en-US" sz="2000" b="1">
                  <a:solidFill>
                    <a:schemeClr val="tx1">
                      <a:lumMod val="50000"/>
                    </a:schemeClr>
                  </a:solidFill>
                  <a:latin typeface="Noto Sans KR" panose="020B0200000000000000" pitchFamily="50" charset="-127"/>
                  <a:ea typeface="Noto Sans KR" panose="020B0200000000000000" pitchFamily="50" charset="-127"/>
                </a:rPr>
                <a:t>학기 시행 교과인증 과정 승인 내역 中</a:t>
              </a:r>
              <a:endParaRPr lang="ko-KR" altLang="en-US" sz="2000" b="1">
                <a:latin typeface="Noto Sans KR" panose="020B0200000000000000" pitchFamily="50" charset="-127"/>
                <a:ea typeface="Noto Sans KR" panose="020B0200000000000000" pitchFamily="50" charset="-127"/>
              </a:endParaRPr>
            </a:p>
          </p:txBody>
        </p:sp>
        <p:pic>
          <p:nvPicPr>
            <p:cNvPr id="12" name="그림 11">
              <a:extLst>
                <a:ext uri="{FF2B5EF4-FFF2-40B4-BE49-F238E27FC236}">
                  <a16:creationId xmlns:a16="http://schemas.microsoft.com/office/drawing/2014/main" id="{E0EFE8D7-6DE9-9CF4-6A35-8BEAAF9EF6DC}"/>
                </a:ext>
              </a:extLst>
            </p:cNvPr>
            <p:cNvPicPr>
              <a:picLocks noChangeAspect="1"/>
            </p:cNvPicPr>
            <p:nvPr/>
          </p:nvPicPr>
          <p:blipFill>
            <a:blip r:embed="rId3"/>
            <a:stretch>
              <a:fillRect/>
            </a:stretch>
          </p:blipFill>
          <p:spPr>
            <a:xfrm>
              <a:off x="978525" y="6005966"/>
              <a:ext cx="13064225" cy="5270368"/>
            </a:xfrm>
            <a:prstGeom prst="rect">
              <a:avLst/>
            </a:prstGeom>
          </p:spPr>
        </p:pic>
      </p:grpSp>
      <p:pic>
        <p:nvPicPr>
          <p:cNvPr id="6" name="그림 5">
            <a:extLst>
              <a:ext uri="{FF2B5EF4-FFF2-40B4-BE49-F238E27FC236}">
                <a16:creationId xmlns:a16="http://schemas.microsoft.com/office/drawing/2014/main" id="{B69670B9-7404-C45A-618E-7B371921E8FA}"/>
              </a:ext>
            </a:extLst>
          </p:cNvPr>
          <p:cNvPicPr>
            <a:picLocks noChangeAspect="1"/>
          </p:cNvPicPr>
          <p:nvPr/>
        </p:nvPicPr>
        <p:blipFill>
          <a:blip r:embed="rId4"/>
          <a:stretch>
            <a:fillRect/>
          </a:stretch>
        </p:blipFill>
        <p:spPr>
          <a:xfrm>
            <a:off x="13832126" y="6096000"/>
            <a:ext cx="10297874" cy="4114800"/>
          </a:xfrm>
          <a:prstGeom prst="rect">
            <a:avLst/>
          </a:prstGeom>
        </p:spPr>
      </p:pic>
      <p:sp>
        <p:nvSpPr>
          <p:cNvPr id="2" name="TextBox 1">
            <a:extLst>
              <a:ext uri="{FF2B5EF4-FFF2-40B4-BE49-F238E27FC236}">
                <a16:creationId xmlns:a16="http://schemas.microsoft.com/office/drawing/2014/main" id="{D0FD1C06-2D92-1199-A8CA-9F5F370FDA0C}"/>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4/19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3510178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0E7669BE-977E-C2AB-A34F-42C6A0C170E3}"/>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673F37C5-32F5-E6CE-3DF2-9E84C9A0C5EE}"/>
              </a:ext>
            </a:extLst>
          </p:cNvPr>
          <p:cNvSpPr txBox="1">
            <a:spLocks noGrp="1"/>
          </p:cNvSpPr>
          <p:nvPr>
            <p:ph type="title"/>
          </p:nvPr>
        </p:nvSpPr>
        <p:spPr>
          <a:xfrm>
            <a:off x="978525" y="1168875"/>
            <a:ext cx="12204075" cy="861200"/>
          </a:xfrm>
          <a:prstGeom prst="rect">
            <a:avLst/>
          </a:prstGeom>
          <a:noFill/>
          <a:ln>
            <a:noFill/>
          </a:ln>
        </p:spPr>
        <p:txBody>
          <a:bodyPr spcFirstLastPara="1" wrap="square" lIns="0" tIns="50800" rIns="50800" bIns="50800" anchor="t" anchorCtr="0">
            <a:normAutofit fontScale="90000"/>
          </a:bodyPr>
          <a:lstStyle/>
          <a:p>
            <a:pPr lvl="0">
              <a:buClr>
                <a:srgbClr val="1E3673"/>
              </a:buClr>
              <a:buSzPts val="4000"/>
            </a:pPr>
            <a:r>
              <a:rPr lang="ko-KR" altLang="en-US" sz="4300"/>
              <a:t>교육 과정 </a:t>
            </a:r>
            <a:r>
              <a:rPr lang="en-US" altLang="ko-KR" sz="4300"/>
              <a:t>– </a:t>
            </a:r>
            <a:r>
              <a:rPr lang="ko-KR" altLang="en-US" sz="4300"/>
              <a:t>첨단융합학부 차세대지능형반도체전공 </a:t>
            </a:r>
            <a:r>
              <a:rPr lang="en-US" altLang="ko-KR"/>
              <a:t>(</a:t>
            </a:r>
            <a:r>
              <a:rPr lang="ko-KR" altLang="en-US"/>
              <a:t>교과</a:t>
            </a:r>
            <a:r>
              <a:rPr lang="en-US" altLang="ko-KR"/>
              <a:t>)</a:t>
            </a:r>
            <a:endParaRPr sz="4300">
              <a:highlight>
                <a:srgbClr val="FFFF00"/>
              </a:highlight>
            </a:endParaRPr>
          </a:p>
        </p:txBody>
      </p:sp>
      <p:sp>
        <p:nvSpPr>
          <p:cNvPr id="404" name="Google Shape;404;p15">
            <a:extLst>
              <a:ext uri="{FF2B5EF4-FFF2-40B4-BE49-F238E27FC236}">
                <a16:creationId xmlns:a16="http://schemas.microsoft.com/office/drawing/2014/main" id="{12868A47-13D3-6B87-8B92-0AEA3571F7F1}"/>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4" name="Google Shape;402;p15">
            <a:extLst>
              <a:ext uri="{FF2B5EF4-FFF2-40B4-BE49-F238E27FC236}">
                <a16:creationId xmlns:a16="http://schemas.microsoft.com/office/drawing/2014/main" id="{6A96F420-EE7A-F4E0-5797-EB9513F2FA06}"/>
              </a:ext>
            </a:extLst>
          </p:cNvPr>
          <p:cNvSpPr txBox="1">
            <a:spLocks/>
          </p:cNvSpPr>
          <p:nvPr/>
        </p:nvSpPr>
        <p:spPr>
          <a:xfrm>
            <a:off x="1107699" y="2133811"/>
            <a:ext cx="10366497" cy="2498938"/>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1pPr>
            <a:lvl2pPr marL="914400" marR="0" lvl="1"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2pPr>
            <a:lvl3pPr marL="1371600" marR="0" lvl="2"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3pPr>
            <a:lvl4pPr marL="1828800" marR="0" lvl="3"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4pPr>
            <a:lvl5pPr marL="2286000" marR="0" lvl="4"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5pPr>
            <a:lvl6pPr marL="2743200" marR="0" lvl="5"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6pPr>
            <a:lvl7pPr marL="3200400" marR="0" lvl="6"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7pPr>
            <a:lvl8pPr marL="3657600" marR="0" lvl="7"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8pPr>
            <a:lvl9pPr marL="4114800" marR="0" lvl="8"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9pPr>
          </a:lstStyle>
          <a:p>
            <a:pPr indent="-457200">
              <a:buFontTx/>
              <a:buChar char="-"/>
            </a:pPr>
            <a:r>
              <a:rPr lang="ko-KR" altLang="en-US" sz="3200">
                <a:solidFill>
                  <a:schemeClr val="tx1">
                    <a:lumMod val="50000"/>
                  </a:schemeClr>
                </a:solidFill>
              </a:rPr>
              <a:t>차세대지능형반도체 관련 총 </a:t>
            </a:r>
            <a:r>
              <a:rPr lang="en-US" altLang="ko-KR" sz="3200">
                <a:solidFill>
                  <a:schemeClr val="tx1">
                    <a:lumMod val="50000"/>
                  </a:schemeClr>
                </a:solidFill>
              </a:rPr>
              <a:t>27</a:t>
            </a:r>
            <a:r>
              <a:rPr lang="ko-KR" altLang="en-US" sz="3200">
                <a:solidFill>
                  <a:schemeClr val="tx1">
                    <a:lumMod val="50000"/>
                  </a:schemeClr>
                </a:solidFill>
              </a:rPr>
              <a:t>개 교과목 운영</a:t>
            </a:r>
          </a:p>
          <a:p>
            <a:pPr indent="-457200">
              <a:buFontTx/>
              <a:buChar char="-"/>
            </a:pPr>
            <a:r>
              <a:rPr lang="en-US" altLang="ko-KR" sz="3200" b="1">
                <a:solidFill>
                  <a:srgbClr val="FF0000"/>
                </a:solidFill>
              </a:rPr>
              <a:t>27</a:t>
            </a:r>
            <a:r>
              <a:rPr lang="ko-KR" altLang="en-US" sz="3200" b="1">
                <a:solidFill>
                  <a:srgbClr val="FF0000"/>
                </a:solidFill>
              </a:rPr>
              <a:t>과목 中 </a:t>
            </a:r>
            <a:r>
              <a:rPr lang="en-US" altLang="ko-KR" sz="3200" b="1">
                <a:solidFill>
                  <a:srgbClr val="FF0000"/>
                </a:solidFill>
              </a:rPr>
              <a:t>30</a:t>
            </a:r>
            <a:r>
              <a:rPr lang="ko-KR" altLang="en-US" sz="3200" b="1">
                <a:solidFill>
                  <a:srgbClr val="FF0000"/>
                </a:solidFill>
              </a:rPr>
              <a:t>학점 이수 </a:t>
            </a:r>
            <a:r>
              <a:rPr lang="en-US" altLang="ko-KR" sz="3200" b="1">
                <a:solidFill>
                  <a:srgbClr val="FF0000"/>
                </a:solidFill>
              </a:rPr>
              <a:t>(</a:t>
            </a:r>
            <a:r>
              <a:rPr lang="ko-KR" altLang="en-US" sz="3200" b="1">
                <a:solidFill>
                  <a:srgbClr val="FF0000"/>
                </a:solidFill>
              </a:rPr>
              <a:t>선발 이후 </a:t>
            </a:r>
            <a:r>
              <a:rPr lang="en-US" altLang="ko-KR" sz="3200" b="1">
                <a:solidFill>
                  <a:srgbClr val="FF0000"/>
                </a:solidFill>
              </a:rPr>
              <a:t>21</a:t>
            </a:r>
            <a:r>
              <a:rPr lang="ko-KR" altLang="en-US" sz="3200" b="1">
                <a:solidFill>
                  <a:srgbClr val="FF0000"/>
                </a:solidFill>
              </a:rPr>
              <a:t>학점 이상 이수</a:t>
            </a:r>
            <a:r>
              <a:rPr lang="en-US" altLang="ko-KR" sz="3200" b="1">
                <a:solidFill>
                  <a:srgbClr val="FF0000"/>
                </a:solidFill>
              </a:rPr>
              <a:t>)</a:t>
            </a:r>
          </a:p>
          <a:p>
            <a:pPr indent="-457200">
              <a:buFontTx/>
              <a:buChar char="-"/>
            </a:pPr>
            <a:r>
              <a:rPr lang="en-US" altLang="ko-KR" sz="3200">
                <a:solidFill>
                  <a:schemeClr val="tx1">
                    <a:lumMod val="50000"/>
                  </a:schemeClr>
                </a:solidFill>
              </a:rPr>
              <a:t>30</a:t>
            </a:r>
            <a:r>
              <a:rPr lang="ko-KR" altLang="en-US" sz="3200">
                <a:solidFill>
                  <a:schemeClr val="tx1">
                    <a:lumMod val="50000"/>
                  </a:schemeClr>
                </a:solidFill>
              </a:rPr>
              <a:t>학점 평점 평균 </a:t>
            </a:r>
            <a:r>
              <a:rPr lang="en-US" altLang="ko-KR" sz="3200">
                <a:solidFill>
                  <a:schemeClr val="tx1">
                    <a:lumMod val="50000"/>
                  </a:schemeClr>
                </a:solidFill>
              </a:rPr>
              <a:t>3.3/4.3 </a:t>
            </a:r>
            <a:r>
              <a:rPr lang="ko-KR" altLang="en-US" sz="3200">
                <a:solidFill>
                  <a:schemeClr val="tx1">
                    <a:lumMod val="50000"/>
                  </a:schemeClr>
                </a:solidFill>
              </a:rPr>
              <a:t>이상 충족</a:t>
            </a:r>
            <a:endParaRPr lang="en-US" altLang="ko-KR" sz="3200">
              <a:solidFill>
                <a:schemeClr val="tx1">
                  <a:lumMod val="50000"/>
                </a:schemeClr>
              </a:solidFill>
            </a:endParaRPr>
          </a:p>
        </p:txBody>
      </p:sp>
      <p:pic>
        <p:nvPicPr>
          <p:cNvPr id="6" name="그림 5">
            <a:extLst>
              <a:ext uri="{FF2B5EF4-FFF2-40B4-BE49-F238E27FC236}">
                <a16:creationId xmlns:a16="http://schemas.microsoft.com/office/drawing/2014/main" id="{5B0FC6F6-DC41-1A72-6306-7E3E872AFFF4}"/>
              </a:ext>
            </a:extLst>
          </p:cNvPr>
          <p:cNvPicPr>
            <a:picLocks noChangeAspect="1"/>
          </p:cNvPicPr>
          <p:nvPr/>
        </p:nvPicPr>
        <p:blipFill>
          <a:blip r:embed="rId3"/>
          <a:stretch>
            <a:fillRect/>
          </a:stretch>
        </p:blipFill>
        <p:spPr>
          <a:xfrm>
            <a:off x="2833715" y="4742477"/>
            <a:ext cx="8640481" cy="8446264"/>
          </a:xfrm>
          <a:prstGeom prst="rect">
            <a:avLst/>
          </a:prstGeom>
        </p:spPr>
      </p:pic>
      <p:grpSp>
        <p:nvGrpSpPr>
          <p:cNvPr id="15" name="그룹 14">
            <a:extLst>
              <a:ext uri="{FF2B5EF4-FFF2-40B4-BE49-F238E27FC236}">
                <a16:creationId xmlns:a16="http://schemas.microsoft.com/office/drawing/2014/main" id="{1D5A6E42-AE28-7B5C-FBBB-1E80358DBBCB}"/>
              </a:ext>
            </a:extLst>
          </p:cNvPr>
          <p:cNvGrpSpPr/>
          <p:nvPr/>
        </p:nvGrpSpPr>
        <p:grpSpPr>
          <a:xfrm>
            <a:off x="13213725" y="1267529"/>
            <a:ext cx="10191750" cy="11180942"/>
            <a:chOff x="7100887" y="3790950"/>
            <a:chExt cx="10191750" cy="11180942"/>
          </a:xfrm>
        </p:grpSpPr>
        <p:pic>
          <p:nvPicPr>
            <p:cNvPr id="12" name="그림 11" descr="텍스트, 스크린샷, 도표, 번호이(가) 표시된 사진&#10;&#10;AI 생성 콘텐츠는 정확하지 않을 수 있습니다.">
              <a:extLst>
                <a:ext uri="{FF2B5EF4-FFF2-40B4-BE49-F238E27FC236}">
                  <a16:creationId xmlns:a16="http://schemas.microsoft.com/office/drawing/2014/main" id="{5AED7D7D-49E3-C5FB-3592-84ED905C4AFF}"/>
                </a:ext>
              </a:extLst>
            </p:cNvPr>
            <p:cNvPicPr>
              <a:picLocks noChangeAspect="1"/>
            </p:cNvPicPr>
            <p:nvPr/>
          </p:nvPicPr>
          <p:blipFill>
            <a:blip r:embed="rId4"/>
            <a:stretch>
              <a:fillRect/>
            </a:stretch>
          </p:blipFill>
          <p:spPr>
            <a:xfrm>
              <a:off x="7100887" y="3790950"/>
              <a:ext cx="10182225" cy="6134100"/>
            </a:xfrm>
            <a:prstGeom prst="rect">
              <a:avLst/>
            </a:prstGeom>
          </p:spPr>
        </p:pic>
        <p:pic>
          <p:nvPicPr>
            <p:cNvPr id="14" name="그림 13" descr="텍스트, 스크린샷, 번호이(가) 표시된 사진&#10;&#10;AI 생성 콘텐츠는 정확하지 않을 수 있습니다.">
              <a:extLst>
                <a:ext uri="{FF2B5EF4-FFF2-40B4-BE49-F238E27FC236}">
                  <a16:creationId xmlns:a16="http://schemas.microsoft.com/office/drawing/2014/main" id="{6B813384-0A79-5092-DE73-391507372161}"/>
                </a:ext>
              </a:extLst>
            </p:cNvPr>
            <p:cNvPicPr>
              <a:picLocks noChangeAspect="1"/>
            </p:cNvPicPr>
            <p:nvPr/>
          </p:nvPicPr>
          <p:blipFill>
            <a:blip r:embed="rId5"/>
            <a:stretch>
              <a:fillRect/>
            </a:stretch>
          </p:blipFill>
          <p:spPr>
            <a:xfrm>
              <a:off x="7138987" y="9885542"/>
              <a:ext cx="10153650" cy="5086350"/>
            </a:xfrm>
            <a:prstGeom prst="rect">
              <a:avLst/>
            </a:prstGeom>
          </p:spPr>
        </p:pic>
      </p:grpSp>
      <p:sp>
        <p:nvSpPr>
          <p:cNvPr id="2" name="TextBox 1">
            <a:extLst>
              <a:ext uri="{FF2B5EF4-FFF2-40B4-BE49-F238E27FC236}">
                <a16:creationId xmlns:a16="http://schemas.microsoft.com/office/drawing/2014/main" id="{D51FC0BB-9102-9C15-060D-CDF602305CE5}"/>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5/19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639215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EE2FD3C5-7C06-9DC2-7B09-FDCA159DE998}"/>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1739FF37-9970-B58A-3DFD-4C99A479CC43}"/>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교육 인프라 개선 </a:t>
            </a:r>
            <a:r>
              <a:rPr lang="en-US" altLang="ko-KR"/>
              <a:t>(1</a:t>
            </a:r>
            <a:r>
              <a:rPr lang="ko-KR" altLang="en-US"/>
              <a:t>차년도</a:t>
            </a:r>
            <a:r>
              <a:rPr lang="en-US" altLang="ko-KR"/>
              <a:t>)</a:t>
            </a:r>
            <a:endParaRPr sz="4300"/>
          </a:p>
        </p:txBody>
      </p:sp>
      <p:sp>
        <p:nvSpPr>
          <p:cNvPr id="404" name="Google Shape;404;p15">
            <a:extLst>
              <a:ext uri="{FF2B5EF4-FFF2-40B4-BE49-F238E27FC236}">
                <a16:creationId xmlns:a16="http://schemas.microsoft.com/office/drawing/2014/main" id="{9B6839FC-E1CB-C621-CDD1-B045094CF1E6}"/>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24" name="표 23">
            <a:extLst>
              <a:ext uri="{FF2B5EF4-FFF2-40B4-BE49-F238E27FC236}">
                <a16:creationId xmlns:a16="http://schemas.microsoft.com/office/drawing/2014/main" id="{2D4FC13A-D94E-6672-A39B-D90FF0995859}"/>
              </a:ext>
            </a:extLst>
          </p:cNvPr>
          <p:cNvGraphicFramePr>
            <a:graphicFrameLocks noGrp="1"/>
          </p:cNvGraphicFramePr>
          <p:nvPr>
            <p:extLst>
              <p:ext uri="{D42A27DB-BD31-4B8C-83A1-F6EECF244321}">
                <p14:modId xmlns:p14="http://schemas.microsoft.com/office/powerpoint/2010/main" val="3335896660"/>
              </p:ext>
            </p:extLst>
          </p:nvPr>
        </p:nvGraphicFramePr>
        <p:xfrm>
          <a:off x="1908688" y="2528924"/>
          <a:ext cx="20566624" cy="9085959"/>
        </p:xfrm>
        <a:graphic>
          <a:graphicData uri="http://schemas.openxmlformats.org/drawingml/2006/table">
            <a:tbl>
              <a:tblPr/>
              <a:tblGrid>
                <a:gridCol w="1634434">
                  <a:extLst>
                    <a:ext uri="{9D8B030D-6E8A-4147-A177-3AD203B41FA5}">
                      <a16:colId xmlns:a16="http://schemas.microsoft.com/office/drawing/2014/main" val="423061233"/>
                    </a:ext>
                  </a:extLst>
                </a:gridCol>
                <a:gridCol w="6310730">
                  <a:extLst>
                    <a:ext uri="{9D8B030D-6E8A-4147-A177-3AD203B41FA5}">
                      <a16:colId xmlns:a16="http://schemas.microsoft.com/office/drawing/2014/main" val="2138999618"/>
                    </a:ext>
                  </a:extLst>
                </a:gridCol>
                <a:gridCol w="6310730">
                  <a:extLst>
                    <a:ext uri="{9D8B030D-6E8A-4147-A177-3AD203B41FA5}">
                      <a16:colId xmlns:a16="http://schemas.microsoft.com/office/drawing/2014/main" val="1088539162"/>
                    </a:ext>
                  </a:extLst>
                </a:gridCol>
                <a:gridCol w="6310730">
                  <a:extLst>
                    <a:ext uri="{9D8B030D-6E8A-4147-A177-3AD203B41FA5}">
                      <a16:colId xmlns:a16="http://schemas.microsoft.com/office/drawing/2014/main" val="1209446484"/>
                    </a:ext>
                  </a:extLst>
                </a:gridCol>
              </a:tblGrid>
              <a:tr h="739818">
                <a:tc>
                  <a:txBody>
                    <a:bodyPr/>
                    <a:lstStyle/>
                    <a:p>
                      <a:pPr marL="0" marR="0" indent="0" algn="ctr" fontAlgn="base" latinLnBrk="0">
                        <a:lnSpc>
                          <a:spcPct val="100000"/>
                        </a:lnSpc>
                        <a:spcBef>
                          <a:spcPts val="0"/>
                        </a:spcBef>
                        <a:spcAft>
                          <a:spcPts val="0"/>
                        </a:spcAft>
                      </a:pPr>
                      <a:r>
                        <a:rPr lang="ko-KR" alt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명칭</a:t>
                      </a:r>
                      <a:endParaRPr 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D3D3D4"/>
                    </a:solidFill>
                  </a:tcPr>
                </a:tc>
                <a:tc>
                  <a:txBody>
                    <a:bodyPr/>
                    <a:lstStyle/>
                    <a:p>
                      <a:pPr marL="0" marR="0" indent="0" algn="ctr" defTabSz="914400" rtl="0" eaLnBrk="1" fontAlgn="base" latinLnBrk="0" hangingPunct="1">
                        <a:lnSpc>
                          <a:spcPct val="100000"/>
                        </a:lnSpc>
                        <a:spcBef>
                          <a:spcPts val="0"/>
                        </a:spcBef>
                        <a:spcAft>
                          <a:spcPts val="0"/>
                        </a:spcAft>
                      </a:pPr>
                      <a:r>
                        <a:rPr lang="ko-KR" altLang="en-US" sz="2800" b="1"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스마트첨단강의실</a:t>
                      </a:r>
                      <a:endPar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제</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1</a:t>
                      </a: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측정교육실</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기초전자실습실 개선</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extLst>
                  <a:ext uri="{0D108BD9-81ED-4DB2-BD59-A6C34878D82A}">
                    <a16:rowId xmlns:a16="http://schemas.microsoft.com/office/drawing/2014/main" val="3072009761"/>
                  </a:ext>
                </a:extLst>
              </a:tr>
              <a:tr h="3961756">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사진</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661888"/>
                  </a:ext>
                </a:extLst>
              </a:tr>
              <a:tr h="992669">
                <a:tc>
                  <a:txBody>
                    <a:bodyPr/>
                    <a:lstStyle/>
                    <a:p>
                      <a:pPr marL="0" marR="0" indent="0" algn="ctr" fontAlgn="base" latinLnBrk="0">
                        <a:lnSpc>
                          <a:spcPct val="100000"/>
                        </a:lnSpc>
                        <a:spcBef>
                          <a:spcPts val="0"/>
                        </a:spcBef>
                        <a:spcAft>
                          <a:spcPts val="0"/>
                        </a:spcAft>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장소</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fontAlgn="base" latinLnBrk="0">
                        <a:lnSpc>
                          <a:spcPct val="100000"/>
                        </a:lnSpc>
                        <a:spcBef>
                          <a:spcPts val="0"/>
                        </a:spcBef>
                        <a:spcAft>
                          <a:spcPts val="0"/>
                        </a:spcAft>
                      </a:pP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302</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408</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3500" marR="63500" indent="0" algn="ctr" fontAlgn="base" latinLnBrk="1">
                        <a:lnSpc>
                          <a:spcPct val="100000"/>
                        </a:lnSpc>
                        <a:spcBef>
                          <a:spcPts val="0"/>
                        </a:spcBef>
                        <a:spcAft>
                          <a:spcPts val="0"/>
                        </a:spcAft>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반도체공동연구소 </a:t>
                      </a:r>
                      <a:endPar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63500" marR="63500" indent="0" algn="ctr" fontAlgn="base" latinLnBrk="1">
                        <a:lnSpc>
                          <a:spcPct val="100000"/>
                        </a:lnSpc>
                        <a:spcBef>
                          <a:spcPts val="0"/>
                        </a:spcBef>
                        <a:spcAft>
                          <a:spcPts val="0"/>
                        </a:spcAft>
                      </a:pPr>
                      <a:r>
                        <a:rPr lang="ko-KR" altLang="en-US" sz="2800" b="0" kern="0" spc="0" dirty="0" err="1">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설계관</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층 </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308</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,310</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621835"/>
                  </a:ext>
                </a:extLst>
              </a:tr>
              <a:tr h="992669">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개선 목적</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노후화 된 실습실 개선</a:t>
                      </a: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칩의 전기적 특성 </a:t>
                      </a:r>
                      <a:endPar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측정</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동작 원리 파악 위한 실습</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노후화 된 실습실 개선</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8433782"/>
                  </a:ext>
                </a:extLst>
              </a:tr>
              <a:tr h="2399047">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연계 교과목</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및</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활용 방안</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1C9"/>
                    </a:solid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전기정보공학개론 등</a:t>
                      </a:r>
                      <a:endPar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algn="ctr" fontAlgn="base" latinLnBrk="0"/>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소자의 기초</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공정특강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 단기집중강좌  등</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기초회로이론 및 실험</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algn="ctr" fontAlgn="base" latinLnBrk="0"/>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 및 실험</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algn="ctr" fontAlgn="base" latinLnBrk="0"/>
                      <a:r>
                        <a:rPr lang="ko-KR" altLang="en-US" sz="2800" b="0" kern="0" spc="0" dirty="0" err="1">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논리설계</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및 실험 등</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7515042"/>
                  </a:ext>
                </a:extLst>
              </a:tr>
            </a:tbl>
          </a:graphicData>
        </a:graphic>
      </p:graphicFrame>
      <p:pic>
        <p:nvPicPr>
          <p:cNvPr id="25" name="그림 24">
            <a:extLst>
              <a:ext uri="{FF2B5EF4-FFF2-40B4-BE49-F238E27FC236}">
                <a16:creationId xmlns:a16="http://schemas.microsoft.com/office/drawing/2014/main" id="{7C992F1E-0689-E2D6-56EB-FE235BB6F1CF}"/>
              </a:ext>
            </a:extLst>
          </p:cNvPr>
          <p:cNvPicPr>
            <a:picLocks noChangeAspect="1"/>
          </p:cNvPicPr>
          <p:nvPr/>
        </p:nvPicPr>
        <p:blipFill>
          <a:blip r:embed="rId3"/>
          <a:stretch>
            <a:fillRect/>
          </a:stretch>
        </p:blipFill>
        <p:spPr>
          <a:xfrm>
            <a:off x="3558775" y="3285723"/>
            <a:ext cx="6271025" cy="3927877"/>
          </a:xfrm>
          <a:prstGeom prst="rect">
            <a:avLst/>
          </a:prstGeom>
        </p:spPr>
      </p:pic>
      <p:pic>
        <p:nvPicPr>
          <p:cNvPr id="26" name="그림 25">
            <a:extLst>
              <a:ext uri="{FF2B5EF4-FFF2-40B4-BE49-F238E27FC236}">
                <a16:creationId xmlns:a16="http://schemas.microsoft.com/office/drawing/2014/main" id="{97D96B5B-ED2E-0AEC-5BB7-6EC1A2DE1E38}"/>
              </a:ext>
            </a:extLst>
          </p:cNvPr>
          <p:cNvPicPr>
            <a:picLocks noChangeAspect="1"/>
          </p:cNvPicPr>
          <p:nvPr/>
        </p:nvPicPr>
        <p:blipFill>
          <a:blip r:embed="rId4"/>
          <a:stretch>
            <a:fillRect/>
          </a:stretch>
        </p:blipFill>
        <p:spPr>
          <a:xfrm>
            <a:off x="9874250" y="3285723"/>
            <a:ext cx="6271024" cy="3927877"/>
          </a:xfrm>
          <a:prstGeom prst="rect">
            <a:avLst/>
          </a:prstGeom>
        </p:spPr>
      </p:pic>
      <p:pic>
        <p:nvPicPr>
          <p:cNvPr id="27" name="그림 26">
            <a:extLst>
              <a:ext uri="{FF2B5EF4-FFF2-40B4-BE49-F238E27FC236}">
                <a16:creationId xmlns:a16="http://schemas.microsoft.com/office/drawing/2014/main" id="{E3E7169D-A240-A7BB-3215-891F4049E8EA}"/>
              </a:ext>
            </a:extLst>
          </p:cNvPr>
          <p:cNvPicPr>
            <a:picLocks noChangeAspect="1"/>
          </p:cNvPicPr>
          <p:nvPr/>
        </p:nvPicPr>
        <p:blipFill>
          <a:blip r:embed="rId5"/>
          <a:stretch>
            <a:fillRect/>
          </a:stretch>
        </p:blipFill>
        <p:spPr>
          <a:xfrm>
            <a:off x="16177024" y="3285723"/>
            <a:ext cx="6298288" cy="3927877"/>
          </a:xfrm>
          <a:prstGeom prst="rect">
            <a:avLst/>
          </a:prstGeom>
        </p:spPr>
      </p:pic>
      <p:sp>
        <p:nvSpPr>
          <p:cNvPr id="2" name="TextBox 1">
            <a:extLst>
              <a:ext uri="{FF2B5EF4-FFF2-40B4-BE49-F238E27FC236}">
                <a16:creationId xmlns:a16="http://schemas.microsoft.com/office/drawing/2014/main" id="{49274CF4-0EB5-6097-7EAA-F2503B9EDF52}"/>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6/19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842860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C6B71271-A4A6-5964-EAE0-7CAC41A45E85}"/>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981A88BD-2697-447D-5BD1-75F47F865DF9}"/>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교육 인프라 개선 </a:t>
            </a:r>
            <a:r>
              <a:rPr lang="en-US" altLang="ko-KR" sz="4300"/>
              <a:t>(2</a:t>
            </a:r>
            <a:r>
              <a:rPr lang="ko-KR" altLang="en-US" sz="4300"/>
              <a:t>차년도</a:t>
            </a:r>
            <a:r>
              <a:rPr lang="en-US" altLang="ko-KR" sz="4300"/>
              <a:t>)</a:t>
            </a:r>
            <a:endParaRPr sz="4300"/>
          </a:p>
        </p:txBody>
      </p:sp>
      <p:sp>
        <p:nvSpPr>
          <p:cNvPr id="404" name="Google Shape;404;p15">
            <a:extLst>
              <a:ext uri="{FF2B5EF4-FFF2-40B4-BE49-F238E27FC236}">
                <a16:creationId xmlns:a16="http://schemas.microsoft.com/office/drawing/2014/main" id="{01A27B00-3506-EEC2-54B3-86586DB476BD}"/>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28" name="표 27">
            <a:extLst>
              <a:ext uri="{FF2B5EF4-FFF2-40B4-BE49-F238E27FC236}">
                <a16:creationId xmlns:a16="http://schemas.microsoft.com/office/drawing/2014/main" id="{9DB7A8AC-25FE-A90F-CA7C-125035CDCA9A}"/>
              </a:ext>
            </a:extLst>
          </p:cNvPr>
          <p:cNvGraphicFramePr>
            <a:graphicFrameLocks noGrp="1"/>
          </p:cNvGraphicFramePr>
          <p:nvPr>
            <p:extLst>
              <p:ext uri="{D42A27DB-BD31-4B8C-83A1-F6EECF244321}">
                <p14:modId xmlns:p14="http://schemas.microsoft.com/office/powerpoint/2010/main" val="2408484401"/>
              </p:ext>
            </p:extLst>
          </p:nvPr>
        </p:nvGraphicFramePr>
        <p:xfrm>
          <a:off x="494117" y="2338424"/>
          <a:ext cx="23395766" cy="9396375"/>
        </p:xfrm>
        <a:graphic>
          <a:graphicData uri="http://schemas.openxmlformats.org/drawingml/2006/table">
            <a:tbl>
              <a:tblPr/>
              <a:tblGrid>
                <a:gridCol w="1859266">
                  <a:extLst>
                    <a:ext uri="{9D8B030D-6E8A-4147-A177-3AD203B41FA5}">
                      <a16:colId xmlns:a16="http://schemas.microsoft.com/office/drawing/2014/main" val="423061233"/>
                    </a:ext>
                  </a:extLst>
                </a:gridCol>
                <a:gridCol w="5384125">
                  <a:extLst>
                    <a:ext uri="{9D8B030D-6E8A-4147-A177-3AD203B41FA5}">
                      <a16:colId xmlns:a16="http://schemas.microsoft.com/office/drawing/2014/main" val="2138999618"/>
                    </a:ext>
                  </a:extLst>
                </a:gridCol>
                <a:gridCol w="5384125">
                  <a:extLst>
                    <a:ext uri="{9D8B030D-6E8A-4147-A177-3AD203B41FA5}">
                      <a16:colId xmlns:a16="http://schemas.microsoft.com/office/drawing/2014/main" val="4086872703"/>
                    </a:ext>
                  </a:extLst>
                </a:gridCol>
                <a:gridCol w="5384125">
                  <a:extLst>
                    <a:ext uri="{9D8B030D-6E8A-4147-A177-3AD203B41FA5}">
                      <a16:colId xmlns:a16="http://schemas.microsoft.com/office/drawing/2014/main" val="1088539162"/>
                    </a:ext>
                  </a:extLst>
                </a:gridCol>
                <a:gridCol w="5384125">
                  <a:extLst>
                    <a:ext uri="{9D8B030D-6E8A-4147-A177-3AD203B41FA5}">
                      <a16:colId xmlns:a16="http://schemas.microsoft.com/office/drawing/2014/main" val="1209446484"/>
                    </a:ext>
                  </a:extLst>
                </a:gridCol>
              </a:tblGrid>
              <a:tr h="1436404">
                <a:tc>
                  <a:txBody>
                    <a:bodyPr/>
                    <a:lstStyle/>
                    <a:p>
                      <a:pPr marL="0" marR="0" indent="0" algn="ctr" fontAlgn="base" latinLnBrk="0">
                        <a:lnSpc>
                          <a:spcPct val="100000"/>
                        </a:lnSpc>
                        <a:spcBef>
                          <a:spcPts val="0"/>
                        </a:spcBef>
                        <a:spcAft>
                          <a:spcPts val="0"/>
                        </a:spcAft>
                      </a:pPr>
                      <a:r>
                        <a:rPr lang="ko-KR" alt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명칭</a:t>
                      </a:r>
                      <a:endParaRPr 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D3D3D4"/>
                    </a:solidFill>
                  </a:tcPr>
                </a:tc>
                <a:tc>
                  <a:txBody>
                    <a:bodyPr/>
                    <a:lstStyle/>
                    <a:p>
                      <a:pPr marL="0" marR="0" indent="0" algn="ctr" defTabSz="914400" rtl="0" eaLnBrk="1" fontAlgn="base" latinLnBrk="0" hangingPunct="1">
                        <a:lnSpc>
                          <a:spcPct val="100000"/>
                        </a:lnSpc>
                        <a:spcBef>
                          <a:spcPts val="0"/>
                        </a:spcBef>
                        <a:spcAft>
                          <a:spcPts val="0"/>
                        </a:spcAft>
                      </a:pPr>
                      <a:r>
                        <a:rPr lang="ko-KR" altLang="en-US" sz="2800" b="1"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제</a:t>
                      </a:r>
                      <a:r>
                        <a:rPr lang="en-US" altLang="ko-KR" sz="2800" b="1"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r>
                        <a:rPr lang="ko-KR" altLang="en-US" sz="2800" b="1"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측정교육실</a:t>
                      </a:r>
                      <a:endParaRPr lang="ko-KR" alt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인공지능 반도체 융복합 연구</a:t>
                      </a:r>
                      <a:endPar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endParaRPr>
                    </a:p>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및 학습공간 </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 </a:t>
                      </a:r>
                    </a:p>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반도체인재양성 및 산학협력센터</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설계관 교육실 </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205</a:t>
                      </a: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/206</a:t>
                      </a: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기초전자실습실 </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이전 통합</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extLst>
                  <a:ext uri="{0D108BD9-81ED-4DB2-BD59-A6C34878D82A}">
                    <a16:rowId xmlns:a16="http://schemas.microsoft.com/office/drawing/2014/main" val="3072009761"/>
                  </a:ext>
                </a:extLst>
              </a:tr>
              <a:tr h="2719217">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사진</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661888"/>
                  </a:ext>
                </a:extLst>
              </a:tr>
              <a:tr h="504862">
                <a:tc>
                  <a:txBody>
                    <a:bodyPr/>
                    <a:lstStyle/>
                    <a:p>
                      <a:pPr marL="0" marR="0" indent="0" algn="ctr" fontAlgn="base" latinLnBrk="0">
                        <a:lnSpc>
                          <a:spcPct val="100000"/>
                        </a:lnSpc>
                        <a:spcBef>
                          <a:spcPts val="0"/>
                        </a:spcBef>
                        <a:spcAft>
                          <a:spcPts val="0"/>
                        </a:spcAft>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장소</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fontAlgn="base" latinLnBrk="0">
                        <a:lnSpc>
                          <a:spcPct val="100000"/>
                        </a:lnSpc>
                        <a:spcBef>
                          <a:spcPts val="0"/>
                        </a:spcBef>
                        <a:spcAft>
                          <a:spcPts val="0"/>
                        </a:spcAft>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107-1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해동첨단공학관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561-1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/561-4</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3500" marR="63500" indent="0" algn="ctr" fontAlgn="base" latinLnBrk="1">
                        <a:lnSpc>
                          <a:spcPct val="100000"/>
                        </a:lnSpc>
                        <a:spcBef>
                          <a:spcPts val="0"/>
                        </a:spcBef>
                        <a:spcAft>
                          <a:spcPts val="0"/>
                        </a:spcAft>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205</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/206</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3500" marR="63500" indent="0" algn="ctr" fontAlgn="base" latinLnBrk="1">
                        <a:lnSpc>
                          <a:spcPct val="100000"/>
                        </a:lnSpc>
                        <a:spcBef>
                          <a:spcPts val="0"/>
                        </a:spcBef>
                        <a:spcAft>
                          <a:spcPts val="0"/>
                        </a:spcAft>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309</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621835"/>
                  </a:ext>
                </a:extLst>
              </a:tr>
              <a:tr h="2367946">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개선 목적</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칩의 전기적 특성 </a:t>
                      </a:r>
                    </a:p>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측정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동작 원리 파악 위한 실습</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대학원생과 장학생 공동연구를 위한 연구 및 학습공간</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장학생의 각종 대회 및 행사 참여를 위한 준비 공간</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p>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대학 내 인재양성 지원 총괄센터 역할</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 실습 및 특강 진행을 위한</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교육실 개선</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80</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석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개의 노후회된 실습실을</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defTabSz="914400" rtl="0" eaLnBrk="1" fontAlgn="base" latinLnBrk="0" hangingPunct="1">
                        <a:lnSpc>
                          <a:spcPct val="100000"/>
                        </a:lnSpc>
                        <a:spcBef>
                          <a:spcPts val="0"/>
                        </a:spcBef>
                        <a:spcAft>
                          <a:spcPts val="0"/>
                        </a:spcAft>
                        <a:buClrTx/>
                        <a:buSzTx/>
                        <a:buFontTx/>
                        <a:buNone/>
                        <a:tabLst/>
                        <a:defRPr/>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160</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석 대형 실습실로 구축 </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8433782"/>
                  </a:ext>
                </a:extLst>
              </a:tr>
              <a:tr h="2367946">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연계 교과목</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및</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활용 방안</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1C9"/>
                    </a:solidFill>
                  </a:tcPr>
                </a:tc>
                <a:tc>
                  <a:txBody>
                    <a:bodyPr/>
                    <a:lstStyle/>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algn="ctr" fontAlgn="base" latinLnBrk="0"/>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 소자의 기초</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공정특강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 워크숍 등</a:t>
                      </a: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솔버톤</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연구 인턴십 프로그램 등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marL="0" marR="0" lvl="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사업 간 역할 분담을 위한 대학 내 반도체 인재양성지원사업 사업 계획 조정</a:t>
                      </a:r>
                      <a:endPar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공정특강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등</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기초회로이론 및 실험</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 및 실험</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논리설계 및 실험 등</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7515042"/>
                  </a:ext>
                </a:extLst>
              </a:tr>
            </a:tbl>
          </a:graphicData>
        </a:graphic>
      </p:graphicFrame>
      <p:pic>
        <p:nvPicPr>
          <p:cNvPr id="29" name="그림 28">
            <a:extLst>
              <a:ext uri="{FF2B5EF4-FFF2-40B4-BE49-F238E27FC236}">
                <a16:creationId xmlns:a16="http://schemas.microsoft.com/office/drawing/2014/main" id="{8A8D8F3F-A4AC-160F-DA87-630C922C0FED}"/>
              </a:ext>
            </a:extLst>
          </p:cNvPr>
          <p:cNvPicPr>
            <a:picLocks noChangeAspect="1"/>
          </p:cNvPicPr>
          <p:nvPr/>
        </p:nvPicPr>
        <p:blipFill>
          <a:blip r:embed="rId3"/>
          <a:srcRect l="4738" b="5324"/>
          <a:stretch/>
        </p:blipFill>
        <p:spPr>
          <a:xfrm>
            <a:off x="13133541" y="3793723"/>
            <a:ext cx="5385377" cy="1499944"/>
          </a:xfrm>
          <a:prstGeom prst="rect">
            <a:avLst/>
          </a:prstGeom>
        </p:spPr>
      </p:pic>
      <p:pic>
        <p:nvPicPr>
          <p:cNvPr id="30" name="그림 29">
            <a:extLst>
              <a:ext uri="{FF2B5EF4-FFF2-40B4-BE49-F238E27FC236}">
                <a16:creationId xmlns:a16="http://schemas.microsoft.com/office/drawing/2014/main" id="{DB5763AE-6A9F-DD43-5D80-5342D9AAC3B0}"/>
              </a:ext>
            </a:extLst>
          </p:cNvPr>
          <p:cNvPicPr>
            <a:picLocks noChangeAspect="1"/>
          </p:cNvPicPr>
          <p:nvPr/>
        </p:nvPicPr>
        <p:blipFill>
          <a:blip r:embed="rId4"/>
          <a:stretch>
            <a:fillRect/>
          </a:stretch>
        </p:blipFill>
        <p:spPr>
          <a:xfrm>
            <a:off x="13129201" y="5069344"/>
            <a:ext cx="5385377" cy="1417179"/>
          </a:xfrm>
          <a:prstGeom prst="rect">
            <a:avLst/>
          </a:prstGeom>
        </p:spPr>
      </p:pic>
      <p:pic>
        <p:nvPicPr>
          <p:cNvPr id="31" name="그림 30">
            <a:extLst>
              <a:ext uri="{FF2B5EF4-FFF2-40B4-BE49-F238E27FC236}">
                <a16:creationId xmlns:a16="http://schemas.microsoft.com/office/drawing/2014/main" id="{515555EA-7336-7CC2-5EBA-9CAAD6B2A2ED}"/>
              </a:ext>
            </a:extLst>
          </p:cNvPr>
          <p:cNvPicPr>
            <a:picLocks noChangeAspect="1"/>
          </p:cNvPicPr>
          <p:nvPr/>
        </p:nvPicPr>
        <p:blipFill>
          <a:blip r:embed="rId5"/>
          <a:stretch>
            <a:fillRect/>
          </a:stretch>
        </p:blipFill>
        <p:spPr>
          <a:xfrm>
            <a:off x="2358448" y="3793723"/>
            <a:ext cx="5385377" cy="2692802"/>
          </a:xfrm>
          <a:prstGeom prst="rect">
            <a:avLst/>
          </a:prstGeom>
        </p:spPr>
      </p:pic>
      <p:pic>
        <p:nvPicPr>
          <p:cNvPr id="32" name="그림 31">
            <a:extLst>
              <a:ext uri="{FF2B5EF4-FFF2-40B4-BE49-F238E27FC236}">
                <a16:creationId xmlns:a16="http://schemas.microsoft.com/office/drawing/2014/main" id="{C3F2757A-1724-DE62-651D-B0CAE5C1959A}"/>
              </a:ext>
            </a:extLst>
          </p:cNvPr>
          <p:cNvPicPr>
            <a:picLocks noChangeAspect="1"/>
          </p:cNvPicPr>
          <p:nvPr/>
        </p:nvPicPr>
        <p:blipFill>
          <a:blip r:embed="rId6"/>
          <a:stretch>
            <a:fillRect/>
          </a:stretch>
        </p:blipFill>
        <p:spPr>
          <a:xfrm>
            <a:off x="7743825" y="3793723"/>
            <a:ext cx="5385377" cy="1399307"/>
          </a:xfrm>
          <a:prstGeom prst="rect">
            <a:avLst/>
          </a:prstGeom>
        </p:spPr>
      </p:pic>
      <p:pic>
        <p:nvPicPr>
          <p:cNvPr id="33" name="그림 32">
            <a:extLst>
              <a:ext uri="{FF2B5EF4-FFF2-40B4-BE49-F238E27FC236}">
                <a16:creationId xmlns:a16="http://schemas.microsoft.com/office/drawing/2014/main" id="{F6EA3DB4-2F90-FFA6-DDF3-22D94F712578}"/>
              </a:ext>
            </a:extLst>
          </p:cNvPr>
          <p:cNvPicPr>
            <a:picLocks noChangeAspect="1"/>
          </p:cNvPicPr>
          <p:nvPr/>
        </p:nvPicPr>
        <p:blipFill>
          <a:blip r:embed="rId7"/>
          <a:stretch>
            <a:fillRect/>
          </a:stretch>
        </p:blipFill>
        <p:spPr>
          <a:xfrm>
            <a:off x="18523257" y="3793723"/>
            <a:ext cx="5366626" cy="2692800"/>
          </a:xfrm>
          <a:prstGeom prst="rect">
            <a:avLst/>
          </a:prstGeom>
        </p:spPr>
      </p:pic>
      <p:pic>
        <p:nvPicPr>
          <p:cNvPr id="34" name="그림 33">
            <a:extLst>
              <a:ext uri="{FF2B5EF4-FFF2-40B4-BE49-F238E27FC236}">
                <a16:creationId xmlns:a16="http://schemas.microsoft.com/office/drawing/2014/main" id="{761AC74A-36C9-96E8-EA5D-F08E147B61A5}"/>
              </a:ext>
            </a:extLst>
          </p:cNvPr>
          <p:cNvPicPr>
            <a:picLocks noChangeAspect="1"/>
          </p:cNvPicPr>
          <p:nvPr/>
        </p:nvPicPr>
        <p:blipFill>
          <a:blip r:embed="rId8"/>
          <a:stretch>
            <a:fillRect/>
          </a:stretch>
        </p:blipFill>
        <p:spPr>
          <a:xfrm>
            <a:off x="7743824" y="5193029"/>
            <a:ext cx="5385377" cy="1293495"/>
          </a:xfrm>
          <a:prstGeom prst="rect">
            <a:avLst/>
          </a:prstGeom>
        </p:spPr>
      </p:pic>
      <p:sp>
        <p:nvSpPr>
          <p:cNvPr id="2" name="TextBox 1">
            <a:extLst>
              <a:ext uri="{FF2B5EF4-FFF2-40B4-BE49-F238E27FC236}">
                <a16:creationId xmlns:a16="http://schemas.microsoft.com/office/drawing/2014/main" id="{2CF6EFC4-5118-9D77-76AE-7107470E1D21}"/>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7/19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60258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E8201D2D-047F-0EFE-EC00-690E31A771DE}"/>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818A0ACE-7FF6-BDBA-05C6-0B6F014FD816}"/>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a:t>구축 장비</a:t>
            </a:r>
            <a:r>
              <a:rPr lang="en-US" altLang="ko-KR"/>
              <a:t> </a:t>
            </a:r>
            <a:r>
              <a:rPr lang="ko-KR" altLang="en-US"/>
              <a:t>현황</a:t>
            </a:r>
            <a:endParaRPr sz="4300">
              <a:highlight>
                <a:srgbClr val="FFFF00"/>
              </a:highlight>
            </a:endParaRPr>
          </a:p>
        </p:txBody>
      </p:sp>
      <p:sp>
        <p:nvSpPr>
          <p:cNvPr id="404" name="Google Shape;404;p15">
            <a:extLst>
              <a:ext uri="{FF2B5EF4-FFF2-40B4-BE49-F238E27FC236}">
                <a16:creationId xmlns:a16="http://schemas.microsoft.com/office/drawing/2014/main" id="{6CD86202-F58A-D84C-DFF8-18B07A82CC5A}"/>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2" name="Google Shape;519;p18">
            <a:extLst>
              <a:ext uri="{FF2B5EF4-FFF2-40B4-BE49-F238E27FC236}">
                <a16:creationId xmlns:a16="http://schemas.microsoft.com/office/drawing/2014/main" id="{53ADFED3-0044-B436-1D28-130FE13B0F47}"/>
              </a:ext>
            </a:extLst>
          </p:cNvPr>
          <p:cNvGraphicFramePr/>
          <p:nvPr>
            <p:extLst>
              <p:ext uri="{D42A27DB-BD31-4B8C-83A1-F6EECF244321}">
                <p14:modId xmlns:p14="http://schemas.microsoft.com/office/powerpoint/2010/main" val="220550786"/>
              </p:ext>
            </p:extLst>
          </p:nvPr>
        </p:nvGraphicFramePr>
        <p:xfrm>
          <a:off x="1297350" y="2201510"/>
          <a:ext cx="10640025" cy="9927209"/>
        </p:xfrm>
        <a:graphic>
          <a:graphicData uri="http://schemas.openxmlformats.org/drawingml/2006/table">
            <a:tbl>
              <a:tblPr firstRow="1" firstCol="1">
                <a:noFill/>
                <a:tableStyleId>{F103CC87-EB41-4D0D-B5A8-6C6F07A43394}</a:tableStyleId>
              </a:tblPr>
              <a:tblGrid>
                <a:gridCol w="1892409">
                  <a:extLst>
                    <a:ext uri="{9D8B030D-6E8A-4147-A177-3AD203B41FA5}">
                      <a16:colId xmlns:a16="http://schemas.microsoft.com/office/drawing/2014/main" val="20000"/>
                    </a:ext>
                  </a:extLst>
                </a:gridCol>
                <a:gridCol w="1283621">
                  <a:extLst>
                    <a:ext uri="{9D8B030D-6E8A-4147-A177-3AD203B41FA5}">
                      <a16:colId xmlns:a16="http://schemas.microsoft.com/office/drawing/2014/main" val="20001"/>
                    </a:ext>
                  </a:extLst>
                </a:gridCol>
                <a:gridCol w="4082348">
                  <a:extLst>
                    <a:ext uri="{9D8B030D-6E8A-4147-A177-3AD203B41FA5}">
                      <a16:colId xmlns:a16="http://schemas.microsoft.com/office/drawing/2014/main" val="3564672761"/>
                    </a:ext>
                  </a:extLst>
                </a:gridCol>
                <a:gridCol w="3381647">
                  <a:extLst>
                    <a:ext uri="{9D8B030D-6E8A-4147-A177-3AD203B41FA5}">
                      <a16:colId xmlns:a16="http://schemas.microsoft.com/office/drawing/2014/main" val="662441256"/>
                    </a:ext>
                  </a:extLst>
                </a:gridCol>
              </a:tblGrid>
              <a:tr h="504986">
                <a:tc gridSpan="4">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1</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차년도 </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extLst>
                  <a:ext uri="{0D108BD9-81ED-4DB2-BD59-A6C34878D82A}">
                    <a16:rowId xmlns:a16="http://schemas.microsoft.com/office/drawing/2014/main" val="10000"/>
                  </a:ext>
                </a:extLst>
              </a:tr>
              <a:tr h="450437">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장비명</a:t>
                      </a:r>
                      <a:endParaRPr sz="2000" b="1">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수량</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연계교과목</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구축 위치</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extLst>
                  <a:ext uri="{0D108BD9-81ED-4DB2-BD59-A6C34878D82A}">
                    <a16:rowId xmlns:a16="http://schemas.microsoft.com/office/drawing/2014/main" val="3949302536"/>
                  </a:ext>
                </a:extLst>
              </a:tr>
              <a:tr h="1599481">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Probe station</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a:t>
                      </a:r>
                      <a:r>
                        <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0001"/>
                  </a:ext>
                </a:extLst>
              </a:tr>
              <a:tr h="1599481">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Parameter analyzer</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extLst>
                  <a:ext uri="{0D108BD9-81ED-4DB2-BD59-A6C34878D82A}">
                    <a16:rowId xmlns:a16="http://schemas.microsoft.com/office/drawing/2014/main" val="3287987157"/>
                  </a:ext>
                </a:extLst>
              </a:tr>
              <a:tr h="1599481">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Drying Oven</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extLst>
                  <a:ext uri="{0D108BD9-81ED-4DB2-BD59-A6C34878D82A}">
                    <a16:rowId xmlns:a16="http://schemas.microsoft.com/office/drawing/2014/main" val="839731788"/>
                  </a:ext>
                </a:extLst>
              </a:tr>
              <a:tr h="1599481">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4-point </a:t>
                      </a: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probe</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0002"/>
                  </a:ext>
                </a:extLst>
              </a:tr>
              <a:tr h="128693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GPU </a:t>
                      </a:r>
                      <a:r>
                        <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server</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딥러닝의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컴퓨터비전의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인공지능 시스템 설계</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소프트웨어 개발의 원리와 실습</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555-1,3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415169341"/>
                  </a:ext>
                </a:extLst>
              </a:tr>
              <a:tr h="1286931">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Work</a:t>
                      </a:r>
                    </a:p>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station</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전기공학설계프로젝트</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아날로그집적회로</a:t>
                      </a: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555-3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570574052"/>
                  </a:ext>
                </a:extLst>
              </a:tr>
            </a:tbl>
          </a:graphicData>
        </a:graphic>
      </p:graphicFrame>
      <p:graphicFrame>
        <p:nvGraphicFramePr>
          <p:cNvPr id="14" name="Google Shape;519;p18">
            <a:extLst>
              <a:ext uri="{FF2B5EF4-FFF2-40B4-BE49-F238E27FC236}">
                <a16:creationId xmlns:a16="http://schemas.microsoft.com/office/drawing/2014/main" id="{DB9FCFA6-3165-9CD1-026B-E9BDEE7654D0}"/>
              </a:ext>
            </a:extLst>
          </p:cNvPr>
          <p:cNvGraphicFramePr/>
          <p:nvPr>
            <p:extLst>
              <p:ext uri="{D42A27DB-BD31-4B8C-83A1-F6EECF244321}">
                <p14:modId xmlns:p14="http://schemas.microsoft.com/office/powerpoint/2010/main" val="869998708"/>
              </p:ext>
            </p:extLst>
          </p:nvPr>
        </p:nvGraphicFramePr>
        <p:xfrm>
          <a:off x="12573000" y="2201509"/>
          <a:ext cx="10640025" cy="9927210"/>
        </p:xfrm>
        <a:graphic>
          <a:graphicData uri="http://schemas.openxmlformats.org/drawingml/2006/table">
            <a:tbl>
              <a:tblPr firstRow="1" firstCol="1">
                <a:noFill/>
                <a:tableStyleId>{F103CC87-EB41-4D0D-B5A8-6C6F07A43394}</a:tableStyleId>
              </a:tblPr>
              <a:tblGrid>
                <a:gridCol w="1892409">
                  <a:extLst>
                    <a:ext uri="{9D8B030D-6E8A-4147-A177-3AD203B41FA5}">
                      <a16:colId xmlns:a16="http://schemas.microsoft.com/office/drawing/2014/main" val="20000"/>
                    </a:ext>
                  </a:extLst>
                </a:gridCol>
                <a:gridCol w="1283621">
                  <a:extLst>
                    <a:ext uri="{9D8B030D-6E8A-4147-A177-3AD203B41FA5}">
                      <a16:colId xmlns:a16="http://schemas.microsoft.com/office/drawing/2014/main" val="20001"/>
                    </a:ext>
                  </a:extLst>
                </a:gridCol>
                <a:gridCol w="4082348">
                  <a:extLst>
                    <a:ext uri="{9D8B030D-6E8A-4147-A177-3AD203B41FA5}">
                      <a16:colId xmlns:a16="http://schemas.microsoft.com/office/drawing/2014/main" val="3564672761"/>
                    </a:ext>
                  </a:extLst>
                </a:gridCol>
                <a:gridCol w="3381647">
                  <a:extLst>
                    <a:ext uri="{9D8B030D-6E8A-4147-A177-3AD203B41FA5}">
                      <a16:colId xmlns:a16="http://schemas.microsoft.com/office/drawing/2014/main" val="662441256"/>
                    </a:ext>
                  </a:extLst>
                </a:gridCol>
              </a:tblGrid>
              <a:tr h="432342">
                <a:tc gridSpan="4">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2</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차년도 </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extLst>
                  <a:ext uri="{0D108BD9-81ED-4DB2-BD59-A6C34878D82A}">
                    <a16:rowId xmlns:a16="http://schemas.microsoft.com/office/drawing/2014/main" val="10000"/>
                  </a:ext>
                </a:extLst>
              </a:tr>
              <a:tr h="432342">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장비명</a:t>
                      </a:r>
                      <a:endParaRPr sz="2000" b="1">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수량</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연계교과목</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구축 위치</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extLst>
                  <a:ext uri="{0D108BD9-81ED-4DB2-BD59-A6C34878D82A}">
                    <a16:rowId xmlns:a16="http://schemas.microsoft.com/office/drawing/2014/main" val="3949302536"/>
                  </a:ext>
                </a:extLst>
              </a:tr>
              <a:tr h="1544734">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Probe station</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107-1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0001"/>
                  </a:ext>
                </a:extLst>
              </a:tr>
              <a:tr h="1544734">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Parameter analyzer</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107-1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extLst>
                  <a:ext uri="{0D108BD9-81ED-4DB2-BD59-A6C34878D82A}">
                    <a16:rowId xmlns:a16="http://schemas.microsoft.com/office/drawing/2014/main" val="3287987157"/>
                  </a:ext>
                </a:extLst>
              </a:tr>
              <a:tr h="154473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Automatic wafer prober</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extLst>
                  <a:ext uri="{0D108BD9-81ED-4DB2-BD59-A6C34878D82A}">
                    <a16:rowId xmlns:a16="http://schemas.microsoft.com/office/drawing/2014/main" val="839731788"/>
                  </a:ext>
                </a:extLst>
              </a:tr>
              <a:tr h="1544734">
                <a:tc>
                  <a:txBody>
                    <a:bodyPr/>
                    <a:lstStyle/>
                    <a:p>
                      <a:pPr marL="0" marR="0" indent="0" algn="ctr" fontAlgn="base" latinLnBrk="0">
                        <a:lnSpc>
                          <a:spcPct val="100000"/>
                        </a:lnSpc>
                        <a:spcBef>
                          <a:spcPts val="0"/>
                        </a:spcBef>
                        <a:spcAft>
                          <a:spcPts val="0"/>
                        </a:spcAft>
                      </a:pPr>
                      <a:r>
                        <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현미경</a:t>
                      </a:r>
                    </a:p>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LV150N</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p>
                  </a:txBody>
                  <a:tcPr marL="17907" marR="17907" marT="17907" marB="17907" anchor="ctr"/>
                </a:tc>
                <a:tc>
                  <a:txBody>
                    <a:bodyPr/>
                    <a:lstStyle/>
                    <a:p>
                      <a:pPr marL="0" marR="0" lvl="0" indent="0" algn="ctr" fontAlgn="base" latinLnBrk="0">
                        <a:lnSpc>
                          <a:spcPct val="100000"/>
                        </a:lnSpc>
                        <a:spcBef>
                          <a:spcPts val="0"/>
                        </a:spcBef>
                        <a:spcAft>
                          <a:spcPts val="0"/>
                        </a:spcAft>
                        <a:buFontTx/>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0002"/>
                  </a:ext>
                </a:extLst>
              </a:tr>
              <a:tr h="124288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GPU </a:t>
                      </a:r>
                      <a:r>
                        <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server</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딥러닝의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컴퓨터비전의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인공지능 시스템 설계</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소프트웨어 개발의 원리와 실습</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555-1,3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90488" marR="0" lvl="0" indent="-90488" algn="ctr" defTabSz="91440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302</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310-1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415169341"/>
                  </a:ext>
                </a:extLst>
              </a:tr>
              <a:tr h="1544734">
                <a:tc>
                  <a:txBody>
                    <a:bodyPr/>
                    <a:lstStyle/>
                    <a:p>
                      <a:pPr marL="0" marR="0" indent="0" algn="ctr" fontAlgn="base" latinLnBrk="0">
                        <a:lnSpc>
                          <a:spcPct val="100000"/>
                        </a:lnSpc>
                        <a:spcBef>
                          <a:spcPts val="0"/>
                        </a:spcBef>
                        <a:spcAft>
                          <a:spcPts val="0"/>
                        </a:spcAft>
                      </a:pPr>
                      <a:r>
                        <a:rPr lang="ko-KR" altLang="en-US" sz="2000" b="0" kern="0" spc="0" dirty="0" err="1">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서버실</a:t>
                      </a:r>
                      <a:r>
                        <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환경장비</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16</a:t>
                      </a:r>
                    </a:p>
                  </a:txBody>
                  <a:tcPr marL="17907" marR="17907" marT="17907" marB="17907" anchor="ctr"/>
                </a:tc>
                <a:tc>
                  <a:txBody>
                    <a:bodyPr/>
                    <a:lstStyle/>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임베디드 시스템 설계</a:t>
                      </a: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인공지능 반도체 설계</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전기공학설계프로젝트</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아날로그집적회로</a:t>
                      </a:r>
                    </a:p>
                  </a:txBody>
                  <a:tcPr marL="17907" marR="17907" marT="17907" marB="17907" anchor="ctr"/>
                </a:tc>
                <a:tc>
                  <a:txBody>
                    <a:bodyPr/>
                    <a:lstStyle/>
                    <a:p>
                      <a:pPr marL="0" marR="0" lvl="0" indent="0" algn="ctr" fontAlgn="base" latinLnBrk="0">
                        <a:lnSpc>
                          <a:spcPct val="100000"/>
                        </a:lnSpc>
                        <a:spcBef>
                          <a:spcPts val="0"/>
                        </a:spcBef>
                        <a:spcAft>
                          <a:spcPts val="0"/>
                        </a:spcAft>
                        <a:buFontTx/>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513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p>
                    <a:p>
                      <a:pPr marL="0" marR="0" lvl="0" indent="0" algn="ctr" fontAlgn="base" latinLnBrk="0">
                        <a:lnSpc>
                          <a:spcPct val="100000"/>
                        </a:lnSpc>
                        <a:spcBef>
                          <a:spcPts val="0"/>
                        </a:spcBef>
                        <a:spcAft>
                          <a:spcPts val="0"/>
                        </a:spcAft>
                        <a:buFontTx/>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555-2</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555-3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570574052"/>
                  </a:ext>
                </a:extLst>
              </a:tr>
            </a:tbl>
          </a:graphicData>
        </a:graphic>
      </p:graphicFrame>
      <p:sp>
        <p:nvSpPr>
          <p:cNvPr id="4" name="TextBox 3">
            <a:extLst>
              <a:ext uri="{FF2B5EF4-FFF2-40B4-BE49-F238E27FC236}">
                <a16:creationId xmlns:a16="http://schemas.microsoft.com/office/drawing/2014/main" id="{3FBE1517-CC7C-1901-5F49-2775FF4717A2}"/>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8/19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394429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639BEECF-B2F6-DFD9-8163-B1285AC2AD1F}"/>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1EE7ECB4-AFBE-A0C9-AC84-47D8E444ABA0}"/>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a:t>구축 장비</a:t>
            </a:r>
            <a:r>
              <a:rPr lang="en-US" altLang="ko-KR"/>
              <a:t> </a:t>
            </a:r>
            <a:r>
              <a:rPr lang="ko-KR" altLang="en-US"/>
              <a:t>현황</a:t>
            </a:r>
            <a:endParaRPr sz="4300">
              <a:highlight>
                <a:srgbClr val="FFFF00"/>
              </a:highlight>
            </a:endParaRPr>
          </a:p>
        </p:txBody>
      </p:sp>
      <p:sp>
        <p:nvSpPr>
          <p:cNvPr id="404" name="Google Shape;404;p15">
            <a:extLst>
              <a:ext uri="{FF2B5EF4-FFF2-40B4-BE49-F238E27FC236}">
                <a16:creationId xmlns:a16="http://schemas.microsoft.com/office/drawing/2014/main" id="{1A37BD61-B898-9A34-889B-C87803C5BB8B}"/>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2" name="TextBox 1">
            <a:extLst>
              <a:ext uri="{FF2B5EF4-FFF2-40B4-BE49-F238E27FC236}">
                <a16:creationId xmlns:a16="http://schemas.microsoft.com/office/drawing/2014/main" id="{BAFBFB1D-D0D4-9086-56D3-70FCE25436AB}"/>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9/19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graphicFrame>
        <p:nvGraphicFramePr>
          <p:cNvPr id="5" name="Google Shape;519;p18">
            <a:extLst>
              <a:ext uri="{FF2B5EF4-FFF2-40B4-BE49-F238E27FC236}">
                <a16:creationId xmlns:a16="http://schemas.microsoft.com/office/drawing/2014/main" id="{A4CC0D3E-390B-344A-4FC6-99875C9E4045}"/>
              </a:ext>
            </a:extLst>
          </p:cNvPr>
          <p:cNvGraphicFramePr/>
          <p:nvPr>
            <p:extLst>
              <p:ext uri="{D42A27DB-BD31-4B8C-83A1-F6EECF244321}">
                <p14:modId xmlns:p14="http://schemas.microsoft.com/office/powerpoint/2010/main" val="1303820539"/>
              </p:ext>
            </p:extLst>
          </p:nvPr>
        </p:nvGraphicFramePr>
        <p:xfrm>
          <a:off x="15545664" y="2030077"/>
          <a:ext cx="8539080" cy="9891873"/>
        </p:xfrm>
        <a:graphic>
          <a:graphicData uri="http://schemas.openxmlformats.org/drawingml/2006/table">
            <a:tbl>
              <a:tblPr firstRow="1" firstCol="1">
                <a:noFill/>
                <a:tableStyleId>{F103CC87-EB41-4D0D-B5A8-6C6F07A43394}</a:tableStyleId>
              </a:tblPr>
              <a:tblGrid>
                <a:gridCol w="1518740">
                  <a:extLst>
                    <a:ext uri="{9D8B030D-6E8A-4147-A177-3AD203B41FA5}">
                      <a16:colId xmlns:a16="http://schemas.microsoft.com/office/drawing/2014/main" val="20000"/>
                    </a:ext>
                  </a:extLst>
                </a:gridCol>
                <a:gridCol w="1030161">
                  <a:extLst>
                    <a:ext uri="{9D8B030D-6E8A-4147-A177-3AD203B41FA5}">
                      <a16:colId xmlns:a16="http://schemas.microsoft.com/office/drawing/2014/main" val="20001"/>
                    </a:ext>
                  </a:extLst>
                </a:gridCol>
                <a:gridCol w="3276261">
                  <a:extLst>
                    <a:ext uri="{9D8B030D-6E8A-4147-A177-3AD203B41FA5}">
                      <a16:colId xmlns:a16="http://schemas.microsoft.com/office/drawing/2014/main" val="3564672761"/>
                    </a:ext>
                  </a:extLst>
                </a:gridCol>
                <a:gridCol w="2713918">
                  <a:extLst>
                    <a:ext uri="{9D8B030D-6E8A-4147-A177-3AD203B41FA5}">
                      <a16:colId xmlns:a16="http://schemas.microsoft.com/office/drawing/2014/main" val="662441256"/>
                    </a:ext>
                  </a:extLst>
                </a:gridCol>
              </a:tblGrid>
              <a:tr h="535375">
                <a:tc gridSpan="4">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3</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차년도 </a:t>
                      </a: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도입 예정</a:t>
                      </a: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extLst>
                  <a:ext uri="{0D108BD9-81ED-4DB2-BD59-A6C34878D82A}">
                    <a16:rowId xmlns:a16="http://schemas.microsoft.com/office/drawing/2014/main" val="10000"/>
                  </a:ext>
                </a:extLst>
              </a:tr>
              <a:tr h="433666">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장비명</a:t>
                      </a:r>
                      <a:endParaRPr sz="2000" b="1">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수량</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연계교과목</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구축 예정 위치</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extLst>
                  <a:ext uri="{0D108BD9-81ED-4DB2-BD59-A6C34878D82A}">
                    <a16:rowId xmlns:a16="http://schemas.microsoft.com/office/drawing/2014/main" val="3949302536"/>
                  </a:ext>
                </a:extLst>
              </a:tr>
              <a:tr h="1783987">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Probe station</a:t>
                      </a: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기초회로이론 및 실습</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noFill/>
                  </a:tcP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noFill/>
                  </a:tcPr>
                </a:tc>
                <a:extLst>
                  <a:ext uri="{0D108BD9-81ED-4DB2-BD59-A6C34878D82A}">
                    <a16:rowId xmlns:a16="http://schemas.microsoft.com/office/drawing/2014/main" val="415169341"/>
                  </a:ext>
                </a:extLst>
              </a:tr>
              <a:tr h="1783987">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Parameter analyzer</a:t>
                      </a: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기초회로이론 및 실습</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no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noFill/>
                  </a:tcPr>
                </a:tc>
                <a:extLst>
                  <a:ext uri="{0D108BD9-81ED-4DB2-BD59-A6C34878D82A}">
                    <a16:rowId xmlns:a16="http://schemas.microsoft.com/office/drawing/2014/main" val="1570574052"/>
                  </a:ext>
                </a:extLst>
              </a:tr>
              <a:tr h="1783987">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GPU server</a:t>
                      </a: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6</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기계학습과 딥러닝</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딥러닝 가속기설계</a:t>
                      </a:r>
                    </a:p>
                  </a:txBody>
                  <a:tcPr marL="17907" marR="17907" marT="17907" marB="17907" anchor="ctr">
                    <a:no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B102</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extLst>
                  <a:ext uri="{0D108BD9-81ED-4DB2-BD59-A6C34878D82A}">
                    <a16:rowId xmlns:a16="http://schemas.microsoft.com/office/drawing/2014/main" val="804867731"/>
                  </a:ext>
                </a:extLst>
              </a:tr>
              <a:tr h="178398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Switch</a:t>
                      </a:r>
                    </a:p>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matrix</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아날로그전자회로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디지털집적회로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메모리 및 인공지능소자</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extLst>
                  <a:ext uri="{0D108BD9-81ED-4DB2-BD59-A6C34878D82A}">
                    <a16:rowId xmlns:a16="http://schemas.microsoft.com/office/drawing/2014/main" val="935879378"/>
                  </a:ext>
                </a:extLst>
              </a:tr>
              <a:tr h="178398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ALD</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집적공정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유</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무기 재료화학</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noFill/>
                  </a:tcPr>
                </a:tc>
                <a:tc>
                  <a:txBody>
                    <a:bodyPr/>
                    <a:lstStyle/>
                    <a:p>
                      <a:pPr marL="0" marR="0" lvl="0" indent="0" algn="ctr" fontAlgn="base" latinLnBrk="0">
                        <a:lnSpc>
                          <a:spcPct val="100000"/>
                        </a:lnSpc>
                        <a:spcBef>
                          <a:spcPts val="0"/>
                        </a:spcBef>
                        <a:spcAft>
                          <a:spcPts val="0"/>
                        </a:spcAft>
                        <a:buFontTx/>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66</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extLst>
                  <a:ext uri="{0D108BD9-81ED-4DB2-BD59-A6C34878D82A}">
                    <a16:rowId xmlns:a16="http://schemas.microsoft.com/office/drawing/2014/main" val="2680852751"/>
                  </a:ext>
                </a:extLst>
              </a:tr>
            </a:tbl>
          </a:graphicData>
        </a:graphic>
      </p:graphicFrame>
      <p:graphicFrame>
        <p:nvGraphicFramePr>
          <p:cNvPr id="6" name="표 5">
            <a:extLst>
              <a:ext uri="{FF2B5EF4-FFF2-40B4-BE49-F238E27FC236}">
                <a16:creationId xmlns:a16="http://schemas.microsoft.com/office/drawing/2014/main" id="{801AFE88-AFC4-7F85-CAAE-36607A76086D}"/>
              </a:ext>
            </a:extLst>
          </p:cNvPr>
          <p:cNvGraphicFramePr>
            <a:graphicFrameLocks noGrp="1"/>
          </p:cNvGraphicFramePr>
          <p:nvPr>
            <p:extLst>
              <p:ext uri="{D42A27DB-BD31-4B8C-83A1-F6EECF244321}">
                <p14:modId xmlns:p14="http://schemas.microsoft.com/office/powerpoint/2010/main" val="929886800"/>
              </p:ext>
            </p:extLst>
          </p:nvPr>
        </p:nvGraphicFramePr>
        <p:xfrm>
          <a:off x="358250" y="2030075"/>
          <a:ext cx="14996049" cy="9888977"/>
        </p:xfrm>
        <a:graphic>
          <a:graphicData uri="http://schemas.openxmlformats.org/drawingml/2006/table">
            <a:tbl>
              <a:tblPr firstRow="1" firstCol="1">
                <a:noFill/>
                <a:tableStyleId>{F103CC87-EB41-4D0D-B5A8-6C6F07A43394}</a:tableStyleId>
              </a:tblPr>
              <a:tblGrid>
                <a:gridCol w="1794400">
                  <a:extLst>
                    <a:ext uri="{9D8B030D-6E8A-4147-A177-3AD203B41FA5}">
                      <a16:colId xmlns:a16="http://schemas.microsoft.com/office/drawing/2014/main" val="3892939854"/>
                    </a:ext>
                  </a:extLst>
                </a:gridCol>
                <a:gridCol w="704850">
                  <a:extLst>
                    <a:ext uri="{9D8B030D-6E8A-4147-A177-3AD203B41FA5}">
                      <a16:colId xmlns:a16="http://schemas.microsoft.com/office/drawing/2014/main" val="3576310797"/>
                    </a:ext>
                  </a:extLst>
                </a:gridCol>
                <a:gridCol w="3219450">
                  <a:extLst>
                    <a:ext uri="{9D8B030D-6E8A-4147-A177-3AD203B41FA5}">
                      <a16:colId xmlns:a16="http://schemas.microsoft.com/office/drawing/2014/main" val="1046296514"/>
                    </a:ext>
                  </a:extLst>
                </a:gridCol>
                <a:gridCol w="2628900">
                  <a:extLst>
                    <a:ext uri="{9D8B030D-6E8A-4147-A177-3AD203B41FA5}">
                      <a16:colId xmlns:a16="http://schemas.microsoft.com/office/drawing/2014/main" val="1482204315"/>
                    </a:ext>
                  </a:extLst>
                </a:gridCol>
                <a:gridCol w="6648449">
                  <a:extLst>
                    <a:ext uri="{9D8B030D-6E8A-4147-A177-3AD203B41FA5}">
                      <a16:colId xmlns:a16="http://schemas.microsoft.com/office/drawing/2014/main" val="1996533717"/>
                    </a:ext>
                  </a:extLst>
                </a:gridCol>
              </a:tblGrid>
              <a:tr h="551144">
                <a:tc gridSpan="5">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3</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차년도 </a:t>
                      </a: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도입 완료</a:t>
                      </a: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pPr latinLnBrk="1"/>
                      <a:endParaRPr lang="ko-KR" altLang="en-US"/>
                    </a:p>
                  </a:txBody>
                  <a:tcPr/>
                </a:tc>
                <a:extLst>
                  <a:ext uri="{0D108BD9-81ED-4DB2-BD59-A6C34878D82A}">
                    <a16:rowId xmlns:a16="http://schemas.microsoft.com/office/drawing/2014/main" val="1681156160"/>
                  </a:ext>
                </a:extLst>
              </a:tr>
              <a:tr h="200081">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장비명</a:t>
                      </a:r>
                      <a:endParaRPr sz="2000" b="1">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수량</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연계교과목</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구축 위치</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사진</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extLst>
                  <a:ext uri="{0D108BD9-81ED-4DB2-BD59-A6C34878D82A}">
                    <a16:rowId xmlns:a16="http://schemas.microsoft.com/office/drawing/2014/main" val="501391540"/>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WGFMU</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실습</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177617448"/>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Hall effect measure</a:t>
                      </a:r>
                    </a:p>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ment system</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첨단반도체물리</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903125076"/>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Spin coater</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반도체집적공정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유</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무기 재료화학</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endPar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584414253"/>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Inspection </a:t>
                      </a:r>
                    </a:p>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microscope</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반도체집적공정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유</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무기 재료화학</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endPar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755730584"/>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Eplisometer</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반도체집적공정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유</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무기 재료화학</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endPar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999857291"/>
                  </a:ext>
                </a:extLst>
              </a:tr>
            </a:tbl>
          </a:graphicData>
        </a:graphic>
      </p:graphicFrame>
      <p:grpSp>
        <p:nvGrpSpPr>
          <p:cNvPr id="7" name="그룹 6">
            <a:extLst>
              <a:ext uri="{FF2B5EF4-FFF2-40B4-BE49-F238E27FC236}">
                <a16:creationId xmlns:a16="http://schemas.microsoft.com/office/drawing/2014/main" id="{DB4D31AE-EB4F-4881-8EAC-704821C39255}"/>
              </a:ext>
            </a:extLst>
          </p:cNvPr>
          <p:cNvGrpSpPr/>
          <p:nvPr/>
        </p:nvGrpSpPr>
        <p:grpSpPr>
          <a:xfrm>
            <a:off x="8719185" y="3013710"/>
            <a:ext cx="6635114" cy="1783385"/>
            <a:chOff x="8719185" y="3013710"/>
            <a:chExt cx="6635114" cy="1783385"/>
          </a:xfrm>
        </p:grpSpPr>
        <p:pic>
          <p:nvPicPr>
            <p:cNvPr id="9" name="그림 8" descr="텍스트, 전자제품, 실내, 벽이(가) 표시된 사진&#10;&#10;AI 생성 콘텐츠는 정확하지 않을 수 있습니다.">
              <a:extLst>
                <a:ext uri="{FF2B5EF4-FFF2-40B4-BE49-F238E27FC236}">
                  <a16:creationId xmlns:a16="http://schemas.microsoft.com/office/drawing/2014/main" id="{7CC905C2-81DF-71EA-AB07-66B9A2BD28C2}"/>
                </a:ext>
              </a:extLst>
            </p:cNvPr>
            <p:cNvPicPr>
              <a:picLocks noChangeAspect="1"/>
            </p:cNvPicPr>
            <p:nvPr/>
          </p:nvPicPr>
          <p:blipFill>
            <a:blip r:embed="rId3"/>
            <a:stretch>
              <a:fillRect/>
            </a:stretch>
          </p:blipFill>
          <p:spPr>
            <a:xfrm>
              <a:off x="11102340" y="3013710"/>
              <a:ext cx="4251959" cy="1783385"/>
            </a:xfrm>
            <a:prstGeom prst="rect">
              <a:avLst/>
            </a:prstGeom>
          </p:spPr>
        </p:pic>
        <p:pic>
          <p:nvPicPr>
            <p:cNvPr id="12" name="그림 11" descr="텍스트, 컴퓨터, 사무용품, 사무 장비이(가) 표시된 사진&#10;&#10;AI 생성 콘텐츠는 정확하지 않을 수 있습니다.">
              <a:extLst>
                <a:ext uri="{FF2B5EF4-FFF2-40B4-BE49-F238E27FC236}">
                  <a16:creationId xmlns:a16="http://schemas.microsoft.com/office/drawing/2014/main" id="{3A6680BF-DDDE-A939-494B-E196BAC04347}"/>
                </a:ext>
              </a:extLst>
            </p:cNvPr>
            <p:cNvPicPr>
              <a:picLocks noChangeAspect="1"/>
            </p:cNvPicPr>
            <p:nvPr/>
          </p:nvPicPr>
          <p:blipFill>
            <a:blip r:embed="rId4"/>
            <a:stretch>
              <a:fillRect/>
            </a:stretch>
          </p:blipFill>
          <p:spPr>
            <a:xfrm>
              <a:off x="8719185" y="3013710"/>
              <a:ext cx="2383155" cy="1783385"/>
            </a:xfrm>
            <a:prstGeom prst="rect">
              <a:avLst/>
            </a:prstGeom>
          </p:spPr>
        </p:pic>
      </p:grpSp>
    </p:spTree>
    <p:extLst>
      <p:ext uri="{BB962C8B-B14F-4D97-AF65-F5344CB8AC3E}">
        <p14:creationId xmlns:p14="http://schemas.microsoft.com/office/powerpoint/2010/main" val="88142491"/>
      </p:ext>
    </p:extLst>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2797</TotalTime>
  <Words>1934</Words>
  <Application>Microsoft Office PowerPoint</Application>
  <PresentationFormat>사용자 지정</PresentationFormat>
  <Paragraphs>617</Paragraphs>
  <Slides>19</Slides>
  <Notes>19</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19</vt:i4>
      </vt:variant>
    </vt:vector>
  </HeadingPairs>
  <TitlesOfParts>
    <vt:vector size="25" baseType="lpstr">
      <vt:lpstr>Wingdings</vt:lpstr>
      <vt:lpstr>Helvetica Neue</vt:lpstr>
      <vt:lpstr>Noto Sans KR</vt:lpstr>
      <vt:lpstr>Arial</vt:lpstr>
      <vt:lpstr>함초롬돋움</vt:lpstr>
      <vt:lpstr>21_BasicWhite</vt:lpstr>
      <vt:lpstr>반도체특성화대학지원사업-단독형-서울대학교</vt:lpstr>
      <vt:lpstr>목차   반도체특성화대학 장학생 현황 ……………3p 교육 과정 – 융합전공 (교과) ……………4p 교육 과정 – 첨단융합학부 차세대지능형반도체전공 (교과) ……………5p 교육 인프라 개선 (1차년도) ……………6p 교육 인프라 개선 (2차년도) ……………7p 구축 장비 현황 ……………8p 3차년도 비교과 프로그램 ……………10p 3차년도 사업비 집행 현황 ……………13p 3차년도 사업비 집행 계획 ……………14p 3차년도 장학생 연구활동 성과 ……………15p 3차년도 TA 현황 ……………16p 방문 현장 동선 정리 ……………19p  </vt:lpstr>
      <vt:lpstr>반도체특성화대학 장학생 현황</vt:lpstr>
      <vt:lpstr>교육 과정 – 융합전공 (교과)</vt:lpstr>
      <vt:lpstr>교육 과정 – 첨단융합학부 차세대지능형반도체전공 (교과)</vt:lpstr>
      <vt:lpstr>교육 인프라 개선 (1차년도)</vt:lpstr>
      <vt:lpstr>교육 인프라 개선 (2차년도)</vt:lpstr>
      <vt:lpstr>구축 장비 현황</vt:lpstr>
      <vt:lpstr>구축 장비 현황</vt:lpstr>
      <vt:lpstr>3차년도 비교과 프로그램</vt:lpstr>
      <vt:lpstr>3차년도 비교과 프로그램</vt:lpstr>
      <vt:lpstr>3차년도 비교과 프로그램</vt:lpstr>
      <vt:lpstr>3차년도 사업비 집행 계획</vt:lpstr>
      <vt:lpstr>3차년도 사업비 집행 계획</vt:lpstr>
      <vt:lpstr>3차년도 장학생 연구활동 성과</vt:lpstr>
      <vt:lpstr>3차년도 TA 현황</vt:lpstr>
      <vt:lpstr>3차년도 TA 현황</vt:lpstr>
      <vt:lpstr>방문 현장 동선 정리</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MYUNG JIN</cp:lastModifiedBy>
  <cp:revision>388</cp:revision>
  <dcterms:modified xsi:type="dcterms:W3CDTF">2025-12-10T16:30:43Z</dcterms:modified>
</cp:coreProperties>
</file>